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9"/>
  </p:notesMasterIdLst>
  <p:handoutMasterIdLst>
    <p:handoutMasterId r:id="rId10"/>
  </p:handoutMasterIdLst>
  <p:sldIdLst>
    <p:sldId id="314" r:id="rId5"/>
    <p:sldId id="318" r:id="rId6"/>
    <p:sldId id="316" r:id="rId7"/>
    <p:sldId id="315" r:id="rId8"/>
  </p:sldIdLst>
  <p:sldSz cx="12192000" cy="6858000"/>
  <p:notesSz cx="6797675" cy="9926638"/>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rgent, Nick (INT)" initials="WN(" lastIdx="5" clrIdx="0">
    <p:extLst>
      <p:ext uri="{19B8F6BF-5375-455C-9EA6-DF929625EA0E}">
        <p15:presenceInfo xmlns:p15="http://schemas.microsoft.com/office/powerpoint/2012/main" userId="S-1-5-21-139284151-2209925525-918981729-281783" providerId="AD"/>
      </p:ext>
    </p:extLst>
  </p:cmAuthor>
  <p:cmAuthor id="2" name="Sheffield, Daniel (INT)" initials="SD(" lastIdx="1" clrIdx="1">
    <p:extLst>
      <p:ext uri="{19B8F6BF-5375-455C-9EA6-DF929625EA0E}">
        <p15:presenceInfo xmlns:p15="http://schemas.microsoft.com/office/powerpoint/2012/main" userId="S::daniel.sheffield@Teledyne.com::1632c998-c8c7-420e-8f4d-1d3efe894a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0"/>
    <a:srgbClr val="EE2737"/>
    <a:srgbClr val="FFFFFF"/>
    <a:srgbClr val="0C2340"/>
    <a:srgbClr val="666666"/>
    <a:srgbClr val="5A4A7B"/>
    <a:srgbClr val="8E9F85"/>
    <a:srgbClr val="7F8080"/>
    <a:srgbClr val="6DC38F"/>
    <a:srgbClr val="A200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9415" autoAdjust="0"/>
  </p:normalViewPr>
  <p:slideViewPr>
    <p:cSldViewPr snapToGrid="0" showGuides="1">
      <p:cViewPr varScale="1">
        <p:scale>
          <a:sx n="103" d="100"/>
          <a:sy n="103" d="100"/>
        </p:scale>
        <p:origin x="162" y="22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8" d="100"/>
          <a:sy n="78" d="100"/>
        </p:scale>
        <p:origin x="-336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WHL-FILENPRT1\TDFS\Human%20Resources\Gender%20Pay%20Gap%20Reporting\Gender%20Pay-Gap%20Analysis%2005APR2017%20-%20WITH%20SACRIFIC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WHL-FILENPRT1\TDFS\Human%20Resources\Gender%20Pay%20Gap%20Reporting\Gender%20Pay-Gap%20Analysis%2005APR2017%20-%20WITH%20SACRIFICE.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Dsheffield\Desktop\Gender%20Pay-Gap%20Analysis%2005APR2020-%20WITH%20SACRIFICE.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sheffield\Desktop\Gender%20Pay-Gap%20Analysis%2005APR2020-%20WITH%20SACRIFICE.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WHL-FILENPRT1.e2v.com\TDFS\Human%20Resources\Compensation%20&amp;%20Benefits\Gender%20Pay%20Reporting\Gender%20Pay%20(FY22)\Copy%20of%20Gender%20Pay-Gap%20Analysis%2005APR2021%20-%20WITH%20SACRIFICE.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WHL-FILENPRT1.e2v.com\TDFS\Human%20Resources\Compensation%20&amp;%20Benefits\Gender%20Pay%20Reporting\Gender%20Pay%20(FY22)\Copy%20of%20Gender%20Pay-Gap%20Analysis%2005APR2021%20-%20WITH%20SACRIFICE.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WHL-FILENPRT1.e2v.com\TDFS\Human%20Resources\Compensation%20&amp;%20Benefits\Gender%20Pay%20Reporting\Gender%20Pay%20(FY22)\Copy%20of%20Gender%20Pay-Gap%20Analysis%2005APR2021%20-%20WITH%20SACRIFICE.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sz="1200" dirty="0"/>
              <a:t>LOWER MIDDLE QUARTILE</a:t>
            </a:r>
          </a:p>
        </c:rich>
      </c:tx>
      <c:overlay val="0"/>
      <c:spPr>
        <a:noFill/>
        <a:ln>
          <a:noFill/>
        </a:ln>
        <a:effectLst/>
      </c:spPr>
    </c:title>
    <c:autoTitleDeleted val="0"/>
    <c:plotArea>
      <c:layout/>
      <c:pieChart>
        <c:varyColors val="1"/>
        <c:dLbls>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sz="1200" dirty="0"/>
              <a:t>LOWER QUARTILE</a:t>
            </a:r>
          </a:p>
        </c:rich>
      </c:tx>
      <c:overlay val="0"/>
      <c:spPr>
        <a:noFill/>
        <a:ln>
          <a:noFill/>
        </a:ln>
        <a:effectLst/>
      </c:sp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sz="1000" b="1" dirty="0">
                <a:solidFill>
                  <a:schemeClr val="tx1"/>
                </a:solidFill>
                <a:latin typeface="Arial" panose="020B0604020202020204" pitchFamily="34" charset="0"/>
                <a:cs typeface="Arial" panose="020B0604020202020204" pitchFamily="34" charset="0"/>
              </a:rPr>
              <a:t>LOWER MIDDLE QUARTILE</a:t>
            </a: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'GENDER PAY GAP CALCULATIONS'!$A$25</c:f>
              <c:strCache>
                <c:ptCount val="1"/>
                <c:pt idx="0">
                  <c:v>LOWER MIDDLE QUARTILE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69E-45C5-87FD-20FD928283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69E-45C5-87FD-20FD9282838F}"/>
              </c:ext>
            </c:extLst>
          </c:dPt>
          <c:dLbls>
            <c:dLbl>
              <c:idx val="0"/>
              <c:layout>
                <c:manualLayout>
                  <c:x val="1.8202502844140985E-2"/>
                  <c:y val="2.122016506058037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69E-45C5-87FD-20FD9282838F}"/>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'GENDER PAY GAP CALCULATIONS'!$F$23:$G$23</c:f>
              <c:strCache>
                <c:ptCount val="2"/>
                <c:pt idx="0">
                  <c:v>MALE</c:v>
                </c:pt>
                <c:pt idx="1">
                  <c:v>FEMALE</c:v>
                </c:pt>
              </c:strCache>
            </c:strRef>
          </c:cat>
          <c:val>
            <c:numRef>
              <c:f>'GENDER PAY GAP CALCULATIONS'!$B$25:$C$25</c:f>
              <c:numCache>
                <c:formatCode>General</c:formatCode>
                <c:ptCount val="2"/>
                <c:pt idx="0">
                  <c:v>166</c:v>
                </c:pt>
                <c:pt idx="1">
                  <c:v>82</c:v>
                </c:pt>
              </c:numCache>
            </c:numRef>
          </c:val>
          <c:extLst>
            <c:ext xmlns:c16="http://schemas.microsoft.com/office/drawing/2014/chart" uri="{C3380CC4-5D6E-409C-BE32-E72D297353CC}">
              <c16:uniqueId val="{00000004-869E-45C5-87FD-20FD9282838F}"/>
            </c:ext>
          </c:extLst>
        </c:ser>
        <c:dLbls>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sz="1000" b="1">
                <a:solidFill>
                  <a:schemeClr val="tx1"/>
                </a:solidFill>
                <a:latin typeface="Arial" panose="020B0604020202020204" pitchFamily="34" charset="0"/>
                <a:cs typeface="Arial" panose="020B0604020202020204" pitchFamily="34" charset="0"/>
              </a:rPr>
              <a:t>LOWER QUARTILE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'GENDER PAY GAP CALCULATIONS'!$A$24</c:f>
              <c:strCache>
                <c:ptCount val="1"/>
                <c:pt idx="0">
                  <c:v>LOWER QUARTILE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373-4640-BAB4-14365F35D57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373-4640-BAB4-14365F35D57F}"/>
              </c:ext>
            </c:extLst>
          </c:dPt>
          <c:dLbls>
            <c:dLbl>
              <c:idx val="0"/>
              <c:layout>
                <c:manualLayout>
                  <c:x val="1.8202502844141068E-2"/>
                  <c:y val="4.244033012116101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373-4640-BAB4-14365F35D57F}"/>
                </c:ext>
              </c:extLst>
            </c:dLbl>
            <c:dLbl>
              <c:idx val="1"/>
              <c:layout>
                <c:manualLayout>
                  <c:x val="2.1304033485540334E-2"/>
                  <c:y val="-0.160278357689631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373-4640-BAB4-14365F35D57F}"/>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'GENDER PAY GAP CALCULATIONS'!$F$23:$G$23</c:f>
              <c:strCache>
                <c:ptCount val="2"/>
                <c:pt idx="0">
                  <c:v>MALE</c:v>
                </c:pt>
                <c:pt idx="1">
                  <c:v>FEMALE</c:v>
                </c:pt>
              </c:strCache>
            </c:strRef>
          </c:cat>
          <c:val>
            <c:numRef>
              <c:f>'GENDER PAY GAP CALCULATIONS'!$B$24:$C$24</c:f>
              <c:numCache>
                <c:formatCode>General</c:formatCode>
                <c:ptCount val="2"/>
                <c:pt idx="0">
                  <c:v>141</c:v>
                </c:pt>
                <c:pt idx="1">
                  <c:v>109</c:v>
                </c:pt>
              </c:numCache>
            </c:numRef>
          </c:val>
          <c:extLst>
            <c:ext xmlns:c16="http://schemas.microsoft.com/office/drawing/2014/chart" uri="{C3380CC4-5D6E-409C-BE32-E72D297353CC}">
              <c16:uniqueId val="{00000004-B373-4640-BAB4-14365F35D57F}"/>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sz="1000" b="1" dirty="0">
                <a:solidFill>
                  <a:schemeClr val="tx1"/>
                </a:solidFill>
                <a:latin typeface="Arial" panose="020B0604020202020204" pitchFamily="34" charset="0"/>
                <a:cs typeface="Arial" panose="020B0604020202020204" pitchFamily="34" charset="0"/>
              </a:rPr>
              <a:t>UPPER MIDDLE QUARTILE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'GENDER PAY GAP CALCULATIONS'!$A$26</c:f>
              <c:strCache>
                <c:ptCount val="1"/>
                <c:pt idx="0">
                  <c:v>UPPER MIDDLE QUARTILE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98E-4CED-B7E3-087142FE2E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98E-4CED-B7E3-087142FE2E50}"/>
              </c:ext>
            </c:extLst>
          </c:dPt>
          <c:dLbls>
            <c:dLbl>
              <c:idx val="0"/>
              <c:layout>
                <c:manualLayout>
                  <c:x val="3.6405005688282054E-2"/>
                  <c:y val="-7.0733883535268362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98E-4CED-B7E3-087142FE2E50}"/>
                </c:ext>
              </c:extLst>
            </c:dLbl>
            <c:dLbl>
              <c:idx val="1"/>
              <c:layout>
                <c:manualLayout>
                  <c:x val="-5.0056882821387941E-2"/>
                  <c:y val="7.073388353526832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98E-4CED-B7E3-087142FE2E5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'GENDER PAY GAP CALCULATIONS'!$F$23:$G$23</c:f>
              <c:strCache>
                <c:ptCount val="2"/>
                <c:pt idx="0">
                  <c:v>MALE</c:v>
                </c:pt>
                <c:pt idx="1">
                  <c:v>FEMALE</c:v>
                </c:pt>
              </c:strCache>
            </c:strRef>
          </c:cat>
          <c:val>
            <c:numRef>
              <c:f>'GENDER PAY GAP CALCULATIONS'!$B$26:$C$26</c:f>
              <c:numCache>
                <c:formatCode>General</c:formatCode>
                <c:ptCount val="2"/>
                <c:pt idx="0">
                  <c:v>183</c:v>
                </c:pt>
                <c:pt idx="1">
                  <c:v>50</c:v>
                </c:pt>
              </c:numCache>
            </c:numRef>
          </c:val>
          <c:extLst>
            <c:ext xmlns:c16="http://schemas.microsoft.com/office/drawing/2014/chart" uri="{C3380CC4-5D6E-409C-BE32-E72D297353CC}">
              <c16:uniqueId val="{00000004-898E-4CED-B7E3-087142FE2E5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sz="1000" b="1">
                <a:solidFill>
                  <a:schemeClr val="tx1"/>
                </a:solidFill>
                <a:latin typeface="Arial" panose="020B0604020202020204" pitchFamily="34" charset="0"/>
                <a:cs typeface="Arial" panose="020B0604020202020204" pitchFamily="34" charset="0"/>
              </a:rPr>
              <a:t>UPPER QUARTILE</a:t>
            </a:r>
          </a:p>
        </c:rich>
      </c:tx>
      <c:layout>
        <c:manualLayout>
          <c:xMode val="edge"/>
          <c:yMode val="edge"/>
          <c:x val="0.28752252252252253"/>
          <c:y val="4.6511627906976744E-2"/>
        </c:manualLayout>
      </c:layout>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'GENDER PAY GAP CALCULATIONS'!$A$27</c:f>
              <c:strCache>
                <c:ptCount val="1"/>
                <c:pt idx="0">
                  <c:v>UPPER QUARTILE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F57-4E30-ABEF-ADCD2F8D2D3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F57-4E30-ABEF-ADCD2F8D2D35}"/>
              </c:ext>
            </c:extLst>
          </c:dPt>
          <c:dLbls>
            <c:dLbl>
              <c:idx val="0"/>
              <c:layout>
                <c:manualLayout>
                  <c:x val="5.9158134243458393E-2"/>
                  <c:y val="-2.829355341410747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F57-4E30-ABEF-ADCD2F8D2D35}"/>
                </c:ext>
              </c:extLst>
            </c:dLbl>
            <c:dLbl>
              <c:idx val="1"/>
              <c:layout>
                <c:manualLayout>
                  <c:x val="-5.0056882821387962E-2"/>
                  <c:y val="3.53669417676341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F57-4E30-ABEF-ADCD2F8D2D3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'GENDER PAY GAP CALCULATIONS'!$F$23:$G$23</c:f>
              <c:strCache>
                <c:ptCount val="2"/>
                <c:pt idx="0">
                  <c:v>MALE</c:v>
                </c:pt>
                <c:pt idx="1">
                  <c:v>FEMALE</c:v>
                </c:pt>
              </c:strCache>
            </c:strRef>
          </c:cat>
          <c:val>
            <c:numRef>
              <c:f>'GENDER PAY GAP CALCULATIONS'!$B$27:$C$27</c:f>
              <c:numCache>
                <c:formatCode>General</c:formatCode>
                <c:ptCount val="2"/>
                <c:pt idx="0">
                  <c:v>187</c:v>
                </c:pt>
                <c:pt idx="1">
                  <c:v>46</c:v>
                </c:pt>
              </c:numCache>
            </c:numRef>
          </c:val>
          <c:extLst>
            <c:ext xmlns:c16="http://schemas.microsoft.com/office/drawing/2014/chart" uri="{C3380CC4-5D6E-409C-BE32-E72D297353CC}">
              <c16:uniqueId val="{00000004-3F57-4E30-ABEF-ADCD2F8D2D3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000" dirty="0">
                <a:solidFill>
                  <a:schemeClr val="bg1"/>
                </a:solidFill>
                <a:latin typeface="Arial" panose="020B0604020202020204" pitchFamily="34" charset="0"/>
                <a:cs typeface="Arial" panose="020B0604020202020204" pitchFamily="34" charset="0"/>
              </a:rPr>
              <a:t>DISTRIBUTION BY QUARTILE</a:t>
            </a:r>
          </a:p>
        </c:rich>
      </c:tx>
      <c:overlay val="0"/>
      <c:spPr>
        <a:solidFill>
          <a:schemeClr val="accent3"/>
        </a:solidFill>
        <a:ln>
          <a:solidFill>
            <a:schemeClr val="accent5"/>
          </a:solid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stacked"/>
        <c:varyColors val="0"/>
        <c:ser>
          <c:idx val="0"/>
          <c:order val="0"/>
          <c:tx>
            <c:strRef>
              <c:f>'GENDER PAY GAP CALCULATIONS'!$A$24</c:f>
              <c:strCache>
                <c:ptCount val="1"/>
                <c:pt idx="0">
                  <c:v>LOWER QUARTILE</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FB1B-43F6-BA9E-79AA9E8C4AED}"/>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FB1B-43F6-BA9E-79AA9E8C4AED}"/>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FB1B-43F6-BA9E-79AA9E8C4AED}"/>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FB1B-43F6-BA9E-79AA9E8C4AE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PAY GAP CALCULATIONS'!$I$23:$J$23</c:f>
              <c:strCache>
                <c:ptCount val="2"/>
                <c:pt idx="0">
                  <c:v>MALE DISTRIBUTION</c:v>
                </c:pt>
                <c:pt idx="1">
                  <c:v>FEMALE DISTRIBUTION</c:v>
                </c:pt>
              </c:strCache>
            </c:strRef>
          </c:cat>
          <c:val>
            <c:numRef>
              <c:f>'GENDER PAY GAP CALCULATIONS'!$I$24:$J$24</c:f>
              <c:numCache>
                <c:formatCode>0.0%</c:formatCode>
                <c:ptCount val="2"/>
                <c:pt idx="0">
                  <c:v>0.20030349013657056</c:v>
                </c:pt>
                <c:pt idx="1">
                  <c:v>0.37226277372262773</c:v>
                </c:pt>
              </c:numCache>
            </c:numRef>
          </c:val>
          <c:extLst>
            <c:ext xmlns:c16="http://schemas.microsoft.com/office/drawing/2014/chart" uri="{C3380CC4-5D6E-409C-BE32-E72D297353CC}">
              <c16:uniqueId val="{00000008-FB1B-43F6-BA9E-79AA9E8C4AED}"/>
            </c:ext>
          </c:extLst>
        </c:ser>
        <c:ser>
          <c:idx val="1"/>
          <c:order val="1"/>
          <c:tx>
            <c:strRef>
              <c:f>'GENDER PAY GAP CALCULATIONS'!$A$25</c:f>
              <c:strCache>
                <c:ptCount val="1"/>
                <c:pt idx="0">
                  <c:v>LOWER MIDDLE QUARTILE</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PAY GAP CALCULATIONS'!$I$23:$J$23</c:f>
              <c:strCache>
                <c:ptCount val="2"/>
                <c:pt idx="0">
                  <c:v>MALE DISTRIBUTION</c:v>
                </c:pt>
                <c:pt idx="1">
                  <c:v>FEMALE DISTRIBUTION</c:v>
                </c:pt>
              </c:strCache>
            </c:strRef>
          </c:cat>
          <c:val>
            <c:numRef>
              <c:f>'GENDER PAY GAP CALCULATIONS'!$I$25:$J$25</c:f>
              <c:numCache>
                <c:formatCode>0.0%</c:formatCode>
                <c:ptCount val="2"/>
                <c:pt idx="0">
                  <c:v>0.23823975720789076</c:v>
                </c:pt>
                <c:pt idx="1">
                  <c:v>0.27737226277372262</c:v>
                </c:pt>
              </c:numCache>
            </c:numRef>
          </c:val>
          <c:extLst>
            <c:ext xmlns:c16="http://schemas.microsoft.com/office/drawing/2014/chart" uri="{C3380CC4-5D6E-409C-BE32-E72D297353CC}">
              <c16:uniqueId val="{00000009-FB1B-43F6-BA9E-79AA9E8C4AED}"/>
            </c:ext>
          </c:extLst>
        </c:ser>
        <c:ser>
          <c:idx val="2"/>
          <c:order val="2"/>
          <c:tx>
            <c:strRef>
              <c:f>'GENDER PAY GAP CALCULATIONS'!$A$26</c:f>
              <c:strCache>
                <c:ptCount val="1"/>
                <c:pt idx="0">
                  <c:v>UPPER MIDDLE QUARTILE</c:v>
                </c:pt>
              </c:strCache>
            </c:strRef>
          </c:tx>
          <c:spPr>
            <a:solidFill>
              <a:schemeClr val="accent3"/>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PAY GAP CALCULATIONS'!$I$23:$J$23</c:f>
              <c:strCache>
                <c:ptCount val="2"/>
                <c:pt idx="0">
                  <c:v>MALE DISTRIBUTION</c:v>
                </c:pt>
                <c:pt idx="1">
                  <c:v>FEMALE DISTRIBUTION</c:v>
                </c:pt>
              </c:strCache>
            </c:strRef>
          </c:cat>
          <c:val>
            <c:numRef>
              <c:f>'GENDER PAY GAP CALCULATIONS'!$I$26:$J$26</c:f>
              <c:numCache>
                <c:formatCode>0.0%</c:formatCode>
                <c:ptCount val="2"/>
                <c:pt idx="0">
                  <c:v>0.27769347496206376</c:v>
                </c:pt>
                <c:pt idx="1">
                  <c:v>0.18248175182481752</c:v>
                </c:pt>
              </c:numCache>
            </c:numRef>
          </c:val>
          <c:extLst>
            <c:ext xmlns:c16="http://schemas.microsoft.com/office/drawing/2014/chart" uri="{C3380CC4-5D6E-409C-BE32-E72D297353CC}">
              <c16:uniqueId val="{0000000A-FB1B-43F6-BA9E-79AA9E8C4AED}"/>
            </c:ext>
          </c:extLst>
        </c:ser>
        <c:ser>
          <c:idx val="3"/>
          <c:order val="3"/>
          <c:tx>
            <c:strRef>
              <c:f>'GENDER PAY GAP CALCULATIONS'!$A$27</c:f>
              <c:strCache>
                <c:ptCount val="1"/>
                <c:pt idx="0">
                  <c:v>UPPER QUARTILE</c:v>
                </c:pt>
              </c:strCache>
            </c:strRef>
          </c:tx>
          <c:spPr>
            <a:solidFill>
              <a:schemeClr val="accent4"/>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PAY GAP CALCULATIONS'!$I$23:$J$23</c:f>
              <c:strCache>
                <c:ptCount val="2"/>
                <c:pt idx="0">
                  <c:v>MALE DISTRIBUTION</c:v>
                </c:pt>
                <c:pt idx="1">
                  <c:v>FEMALE DISTRIBUTION</c:v>
                </c:pt>
              </c:strCache>
            </c:strRef>
          </c:cat>
          <c:val>
            <c:numRef>
              <c:f>'GENDER PAY GAP CALCULATIONS'!$I$27:$J$27</c:f>
              <c:numCache>
                <c:formatCode>0.0%</c:formatCode>
                <c:ptCount val="2"/>
                <c:pt idx="0">
                  <c:v>0.28376327769347498</c:v>
                </c:pt>
                <c:pt idx="1">
                  <c:v>0.16788321167883211</c:v>
                </c:pt>
              </c:numCache>
            </c:numRef>
          </c:val>
          <c:extLst>
            <c:ext xmlns:c16="http://schemas.microsoft.com/office/drawing/2014/chart" uri="{C3380CC4-5D6E-409C-BE32-E72D297353CC}">
              <c16:uniqueId val="{0000000B-FB1B-43F6-BA9E-79AA9E8C4AED}"/>
            </c:ext>
          </c:extLst>
        </c:ser>
        <c:dLbls>
          <c:dLblPos val="ctr"/>
          <c:showLegendKey val="0"/>
          <c:showVal val="1"/>
          <c:showCatName val="0"/>
          <c:showSerName val="0"/>
          <c:showPercent val="0"/>
          <c:showBubbleSize val="0"/>
        </c:dLbls>
        <c:gapWidth val="100"/>
        <c:overlap val="100"/>
        <c:axId val="743301648"/>
        <c:axId val="743301256"/>
      </c:barChart>
      <c:catAx>
        <c:axId val="743301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743301256"/>
        <c:crosses val="autoZero"/>
        <c:auto val="1"/>
        <c:lblAlgn val="ctr"/>
        <c:lblOffset val="100"/>
        <c:noMultiLvlLbl val="0"/>
      </c:catAx>
      <c:valAx>
        <c:axId val="74330125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43301648"/>
        <c:crosses val="autoZero"/>
        <c:crossBetween val="between"/>
      </c:valAx>
      <c:spPr>
        <a:noFill/>
        <a:ln>
          <a:noFill/>
        </a:ln>
        <a:effectLst/>
      </c:spPr>
    </c:plotArea>
    <c:legend>
      <c:legendPos val="b"/>
      <c:layout>
        <c:manualLayout>
          <c:xMode val="edge"/>
          <c:yMode val="edge"/>
          <c:x val="1.9549431321084863E-2"/>
          <c:y val="0.84606372120151663"/>
          <c:w val="0.96645669291338587"/>
          <c:h val="0.14930664916885389"/>
        </c:manualLayout>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CD54402-6F2C-4D43-B02E-EA01DF66AE2E}" type="datetimeFigureOut">
              <a:rPr lang="en-GB" smtClean="0"/>
              <a:t>03/08/2022</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1CA89C2-8DED-4DD5-89F4-13B55C86D37A}" type="slidenum">
              <a:rPr lang="en-GB" smtClean="0"/>
              <a:t>‹#›</a:t>
            </a:fld>
            <a:endParaRPr lang="en-GB"/>
          </a:p>
        </p:txBody>
      </p:sp>
    </p:spTree>
    <p:extLst>
      <p:ext uri="{BB962C8B-B14F-4D97-AF65-F5344CB8AC3E}">
        <p14:creationId xmlns:p14="http://schemas.microsoft.com/office/powerpoint/2010/main" val="260199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C434C7-5E49-499B-AB7B-C40F9AC41216}" type="datetimeFigureOut">
              <a:rPr lang="en-GB" smtClean="0"/>
              <a:t>03/08/2022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177254B-CD84-4B49-931F-F2EC5A2DE76D}" type="slidenum">
              <a:rPr lang="en-GB" smtClean="0"/>
              <a:t>‹#›</a:t>
            </a:fld>
            <a:endParaRPr lang="en-GB"/>
          </a:p>
        </p:txBody>
      </p:sp>
    </p:spTree>
    <p:extLst>
      <p:ext uri="{BB962C8B-B14F-4D97-AF65-F5344CB8AC3E}">
        <p14:creationId xmlns:p14="http://schemas.microsoft.com/office/powerpoint/2010/main" val="421791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microsoft.com/office/2007/relationships/hdphoto" Target="../media/hdphoto2.wdp"/><Relationship Id="rId2" Type="http://schemas.openxmlformats.org/officeDocument/2006/relationships/slideMaster" Target="../slideMasters/slideMaster1.xml"/><Relationship Id="rId1" Type="http://schemas.openxmlformats.org/officeDocument/2006/relationships/tags" Target="../tags/tag12.xml"/><Relationship Id="rId6" Type="http://schemas.openxmlformats.org/officeDocument/2006/relationships/image" Target="../media/image8.png"/><Relationship Id="rId5" Type="http://schemas.microsoft.com/office/2007/relationships/hdphoto" Target="../media/hdphoto1.wdp"/><Relationship Id="rId10" Type="http://schemas.openxmlformats.org/officeDocument/2006/relationships/image" Target="../media/image5.png"/><Relationship Id="rId4" Type="http://schemas.openxmlformats.org/officeDocument/2006/relationships/image" Target="../media/image7.png"/><Relationship Id="rId9" Type="http://schemas.microsoft.com/office/2007/relationships/hdphoto" Target="../media/hdphoto3.wdp"/></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 Slide">
    <p:spTree>
      <p:nvGrpSpPr>
        <p:cNvPr id="1" name=""/>
        <p:cNvGrpSpPr/>
        <p:nvPr/>
      </p:nvGrpSpPr>
      <p:grpSpPr>
        <a:xfrm>
          <a:off x="0" y="0"/>
          <a:ext cx="0" cy="0"/>
          <a:chOff x="0" y="0"/>
          <a:chExt cx="0" cy="0"/>
        </a:xfrm>
      </p:grpSpPr>
      <p:sp>
        <p:nvSpPr>
          <p:cNvPr id="5" name="TextBox 4"/>
          <p:cNvSpPr txBox="1"/>
          <p:nvPr userDrawn="1"/>
        </p:nvSpPr>
        <p:spPr>
          <a:xfrm>
            <a:off x="826442" y="156431"/>
            <a:ext cx="10845208" cy="669851"/>
          </a:xfrm>
          <a:prstGeom prst="rect">
            <a:avLst/>
          </a:prstGeom>
          <a:solidFill>
            <a:schemeClr val="bg1"/>
          </a:solidFill>
        </p:spPr>
        <p:txBody>
          <a:bodyPr wrap="square" rtlCol="0">
            <a:noAutofit/>
          </a:bodyPr>
          <a:lstStyle/>
          <a:p>
            <a:pPr>
              <a:lnSpc>
                <a:spcPct val="90000"/>
              </a:lnSpc>
              <a:spcAft>
                <a:spcPts val="600"/>
              </a:spcAft>
            </a:pPr>
            <a:endParaRPr lang="en-GB" sz="1400" dirty="0" err="1"/>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 y="769"/>
            <a:ext cx="12191911" cy="6856410"/>
          </a:xfrm>
          <a:prstGeom prst="rect">
            <a:avLst/>
          </a:prstGeom>
        </p:spPr>
      </p:pic>
      <p:sp>
        <p:nvSpPr>
          <p:cNvPr id="2" name="Title 1"/>
          <p:cNvSpPr>
            <a:spLocks noGrp="1"/>
          </p:cNvSpPr>
          <p:nvPr>
            <p:ph type="title" hasCustomPrompt="1"/>
          </p:nvPr>
        </p:nvSpPr>
        <p:spPr>
          <a:xfrm>
            <a:off x="0" y="2762344"/>
            <a:ext cx="12192000" cy="515978"/>
          </a:xfrm>
        </p:spPr>
        <p:txBody>
          <a:bodyPr/>
          <a:lstStyle>
            <a:lvl1pPr algn="ctr">
              <a:defRPr cap="none"/>
            </a:lvl1pPr>
          </a:lstStyle>
          <a:p>
            <a:r>
              <a:rPr lang="en-US" dirty="0"/>
              <a:t>Enter title here</a:t>
            </a:r>
            <a:endParaRPr lang="en-GB" dirty="0"/>
          </a:p>
        </p:txBody>
      </p:sp>
      <p:sp>
        <p:nvSpPr>
          <p:cNvPr id="50" name="Subtitle 2"/>
          <p:cNvSpPr>
            <a:spLocks noGrp="1"/>
          </p:cNvSpPr>
          <p:nvPr>
            <p:ph type="subTitle" idx="1" hasCustomPrompt="1"/>
          </p:nvPr>
        </p:nvSpPr>
        <p:spPr>
          <a:xfrm>
            <a:off x="0" y="3321572"/>
            <a:ext cx="12192000" cy="401337"/>
          </a:xfrm>
        </p:spPr>
        <p:txBody>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here</a:t>
            </a:r>
            <a:endParaRPr lang="en-GB" dirty="0"/>
          </a:p>
        </p:txBody>
      </p:sp>
      <p:pic>
        <p:nvPicPr>
          <p:cNvPr id="9"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4974164" y="1869726"/>
            <a:ext cx="2243758" cy="366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6"/>
          <p:cNvSpPr>
            <a:spLocks noGrp="1"/>
          </p:cNvSpPr>
          <p:nvPr>
            <p:ph type="sldNum" sz="quarter" idx="12"/>
          </p:nvPr>
        </p:nvSpPr>
        <p:spPr/>
        <p:txBody>
          <a:bodyPr/>
          <a:lstStyle/>
          <a:p>
            <a:r>
              <a:rPr lang="en-GB" dirty="0"/>
              <a:t>Page </a:t>
            </a:r>
            <a:fld id="{20263F6F-2059-4ED8-978B-C319291CF8A3}" type="slidenum">
              <a:rPr lang="en-GB" smtClean="0"/>
              <a:pPr/>
              <a:t>‹#›</a:t>
            </a:fld>
            <a:endParaRPr lang="en-GB" dirty="0"/>
          </a:p>
        </p:txBody>
      </p:sp>
    </p:spTree>
    <p:custDataLst>
      <p:tags r:id="rId1"/>
    </p:custDataLst>
    <p:extLst>
      <p:ext uri="{BB962C8B-B14F-4D97-AF65-F5344CB8AC3E}">
        <p14:creationId xmlns:p14="http://schemas.microsoft.com/office/powerpoint/2010/main" val="4232088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with Four Icon Points">
    <p:spTree>
      <p:nvGrpSpPr>
        <p:cNvPr id="1" name=""/>
        <p:cNvGrpSpPr/>
        <p:nvPr/>
      </p:nvGrpSpPr>
      <p:grpSpPr>
        <a:xfrm>
          <a:off x="0" y="0"/>
          <a:ext cx="0" cy="0"/>
          <a:chOff x="0" y="0"/>
          <a:chExt cx="0" cy="0"/>
        </a:xfrm>
      </p:grpSpPr>
      <p:sp>
        <p:nvSpPr>
          <p:cNvPr id="28" name="Freeform: Shape 27"/>
          <p:cNvSpPr/>
          <p:nvPr userDrawn="1"/>
        </p:nvSpPr>
        <p:spPr>
          <a:xfrm>
            <a:off x="1646984" y="1520881"/>
            <a:ext cx="8933644" cy="2830016"/>
          </a:xfrm>
          <a:custGeom>
            <a:avLst/>
            <a:gdLst>
              <a:gd name="connsiteX0" fmla="*/ 71628 w 8933644"/>
              <a:gd name="connsiteY0" fmla="*/ 0 h 2830016"/>
              <a:gd name="connsiteX1" fmla="*/ 8862016 w 8933644"/>
              <a:gd name="connsiteY1" fmla="*/ 0 h 2830016"/>
              <a:gd name="connsiteX2" fmla="*/ 8933644 w 8933644"/>
              <a:gd name="connsiteY2" fmla="*/ 71628 h 2830016"/>
              <a:gd name="connsiteX3" fmla="*/ 8933644 w 8933644"/>
              <a:gd name="connsiteY3" fmla="*/ 2758388 h 2830016"/>
              <a:gd name="connsiteX4" fmla="*/ 8862016 w 8933644"/>
              <a:gd name="connsiteY4" fmla="*/ 2830016 h 2830016"/>
              <a:gd name="connsiteX5" fmla="*/ 71628 w 8933644"/>
              <a:gd name="connsiteY5" fmla="*/ 2830016 h 2830016"/>
              <a:gd name="connsiteX6" fmla="*/ 0 w 8933644"/>
              <a:gd name="connsiteY6" fmla="*/ 2758388 h 2830016"/>
              <a:gd name="connsiteX7" fmla="*/ 0 w 8933644"/>
              <a:gd name="connsiteY7" fmla="*/ 71628 h 2830016"/>
              <a:gd name="connsiteX8" fmla="*/ 71628 w 8933644"/>
              <a:gd name="connsiteY8" fmla="*/ 0 h 283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33644" h="2830016">
                <a:moveTo>
                  <a:pt x="71628" y="0"/>
                </a:moveTo>
                <a:lnTo>
                  <a:pt x="8862016" y="0"/>
                </a:lnTo>
                <a:cubicBezTo>
                  <a:pt x="8901575" y="0"/>
                  <a:pt x="8933644" y="32069"/>
                  <a:pt x="8933644" y="71628"/>
                </a:cubicBezTo>
                <a:lnTo>
                  <a:pt x="8933644" y="2758388"/>
                </a:lnTo>
                <a:cubicBezTo>
                  <a:pt x="8933644" y="2797947"/>
                  <a:pt x="8901575" y="2830016"/>
                  <a:pt x="8862016" y="2830016"/>
                </a:cubicBezTo>
                <a:lnTo>
                  <a:pt x="71628" y="2830016"/>
                </a:lnTo>
                <a:cubicBezTo>
                  <a:pt x="32069" y="2830016"/>
                  <a:pt x="0" y="2797947"/>
                  <a:pt x="0" y="2758388"/>
                </a:cubicBezTo>
                <a:lnTo>
                  <a:pt x="0" y="71628"/>
                </a:lnTo>
                <a:cubicBezTo>
                  <a:pt x="0" y="32069"/>
                  <a:pt x="32069" y="0"/>
                  <a:pt x="71628" y="0"/>
                </a:cubicBezTo>
                <a:close/>
              </a:path>
            </a:pathLst>
          </a:custGeom>
          <a:solidFill>
            <a:srgbClr val="44546A"/>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7"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31" name="Freeform: Shape 30"/>
          <p:cNvSpPr/>
          <p:nvPr userDrawn="1"/>
        </p:nvSpPr>
        <p:spPr>
          <a:xfrm>
            <a:off x="1642836" y="4062855"/>
            <a:ext cx="2052000" cy="1872000"/>
          </a:xfrm>
          <a:custGeom>
            <a:avLst/>
            <a:gdLst>
              <a:gd name="connsiteX0" fmla="*/ 113462 w 2052000"/>
              <a:gd name="connsiteY0" fmla="*/ 0 h 1872000"/>
              <a:gd name="connsiteX1" fmla="*/ 1938538 w 2052000"/>
              <a:gd name="connsiteY1" fmla="*/ 0 h 1872000"/>
              <a:gd name="connsiteX2" fmla="*/ 2052000 w 2052000"/>
              <a:gd name="connsiteY2" fmla="*/ 113462 h 1872000"/>
              <a:gd name="connsiteX3" fmla="*/ 2052000 w 2052000"/>
              <a:gd name="connsiteY3" fmla="*/ 1758538 h 1872000"/>
              <a:gd name="connsiteX4" fmla="*/ 1938538 w 2052000"/>
              <a:gd name="connsiteY4" fmla="*/ 1872000 h 1872000"/>
              <a:gd name="connsiteX5" fmla="*/ 113462 w 2052000"/>
              <a:gd name="connsiteY5" fmla="*/ 1872000 h 1872000"/>
              <a:gd name="connsiteX6" fmla="*/ 0 w 2052000"/>
              <a:gd name="connsiteY6" fmla="*/ 1758538 h 1872000"/>
              <a:gd name="connsiteX7" fmla="*/ 0 w 2052000"/>
              <a:gd name="connsiteY7" fmla="*/ 113462 h 1872000"/>
              <a:gd name="connsiteX8" fmla="*/ 113462 w 2052000"/>
              <a:gd name="connsiteY8" fmla="*/ 0 h 18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52000" h="1872000">
                <a:moveTo>
                  <a:pt x="113462" y="0"/>
                </a:moveTo>
                <a:lnTo>
                  <a:pt x="1938538" y="0"/>
                </a:lnTo>
                <a:cubicBezTo>
                  <a:pt x="2001201" y="0"/>
                  <a:pt x="2052000" y="50799"/>
                  <a:pt x="2052000" y="113462"/>
                </a:cubicBezTo>
                <a:lnTo>
                  <a:pt x="2052000" y="1758538"/>
                </a:lnTo>
                <a:cubicBezTo>
                  <a:pt x="2052000" y="1821201"/>
                  <a:pt x="2001201" y="1872000"/>
                  <a:pt x="1938538" y="1872000"/>
                </a:cubicBezTo>
                <a:lnTo>
                  <a:pt x="113462" y="1872000"/>
                </a:lnTo>
                <a:cubicBezTo>
                  <a:pt x="50799" y="1872000"/>
                  <a:pt x="0" y="1821201"/>
                  <a:pt x="0" y="1758538"/>
                </a:cubicBezTo>
                <a:lnTo>
                  <a:pt x="0" y="113462"/>
                </a:lnTo>
                <a:cubicBezTo>
                  <a:pt x="0" y="50799"/>
                  <a:pt x="50799" y="0"/>
                  <a:pt x="113462" y="0"/>
                </a:cubicBezTo>
                <a:close/>
              </a:path>
            </a:pathLst>
          </a:custGeom>
          <a:solidFill>
            <a:schemeClr val="tx2"/>
          </a:solidFill>
          <a:effectLst>
            <a:outerShdw blurRad="3810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32" name="Freeform: Shape 31"/>
          <p:cNvSpPr/>
          <p:nvPr userDrawn="1"/>
        </p:nvSpPr>
        <p:spPr>
          <a:xfrm>
            <a:off x="3938100" y="4062855"/>
            <a:ext cx="2052000" cy="1872000"/>
          </a:xfrm>
          <a:custGeom>
            <a:avLst/>
            <a:gdLst>
              <a:gd name="connsiteX0" fmla="*/ 113462 w 2052000"/>
              <a:gd name="connsiteY0" fmla="*/ 0 h 1872000"/>
              <a:gd name="connsiteX1" fmla="*/ 1938538 w 2052000"/>
              <a:gd name="connsiteY1" fmla="*/ 0 h 1872000"/>
              <a:gd name="connsiteX2" fmla="*/ 2052000 w 2052000"/>
              <a:gd name="connsiteY2" fmla="*/ 113462 h 1872000"/>
              <a:gd name="connsiteX3" fmla="*/ 2052000 w 2052000"/>
              <a:gd name="connsiteY3" fmla="*/ 1758538 h 1872000"/>
              <a:gd name="connsiteX4" fmla="*/ 1938538 w 2052000"/>
              <a:gd name="connsiteY4" fmla="*/ 1872000 h 1872000"/>
              <a:gd name="connsiteX5" fmla="*/ 113462 w 2052000"/>
              <a:gd name="connsiteY5" fmla="*/ 1872000 h 1872000"/>
              <a:gd name="connsiteX6" fmla="*/ 0 w 2052000"/>
              <a:gd name="connsiteY6" fmla="*/ 1758538 h 1872000"/>
              <a:gd name="connsiteX7" fmla="*/ 0 w 2052000"/>
              <a:gd name="connsiteY7" fmla="*/ 113462 h 1872000"/>
              <a:gd name="connsiteX8" fmla="*/ 113462 w 2052000"/>
              <a:gd name="connsiteY8" fmla="*/ 0 h 18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52000" h="1872000">
                <a:moveTo>
                  <a:pt x="113462" y="0"/>
                </a:moveTo>
                <a:lnTo>
                  <a:pt x="1938538" y="0"/>
                </a:lnTo>
                <a:cubicBezTo>
                  <a:pt x="2001201" y="0"/>
                  <a:pt x="2052000" y="50799"/>
                  <a:pt x="2052000" y="113462"/>
                </a:cubicBezTo>
                <a:lnTo>
                  <a:pt x="2052000" y="1758538"/>
                </a:lnTo>
                <a:cubicBezTo>
                  <a:pt x="2052000" y="1821201"/>
                  <a:pt x="2001201" y="1872000"/>
                  <a:pt x="1938538" y="1872000"/>
                </a:cubicBezTo>
                <a:lnTo>
                  <a:pt x="113462" y="1872000"/>
                </a:lnTo>
                <a:cubicBezTo>
                  <a:pt x="50799" y="1872000"/>
                  <a:pt x="0" y="1821201"/>
                  <a:pt x="0" y="1758538"/>
                </a:cubicBezTo>
                <a:lnTo>
                  <a:pt x="0" y="113462"/>
                </a:lnTo>
                <a:cubicBezTo>
                  <a:pt x="0" y="50799"/>
                  <a:pt x="50799" y="0"/>
                  <a:pt x="113462" y="0"/>
                </a:cubicBezTo>
                <a:close/>
              </a:path>
            </a:pathLst>
          </a:custGeom>
          <a:solidFill>
            <a:schemeClr val="tx2"/>
          </a:solidFill>
          <a:effectLst>
            <a:outerShdw blurRad="3810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33" name="Freeform: Shape 32"/>
          <p:cNvSpPr/>
          <p:nvPr userDrawn="1"/>
        </p:nvSpPr>
        <p:spPr>
          <a:xfrm>
            <a:off x="6233364" y="4062855"/>
            <a:ext cx="2052000" cy="1872000"/>
          </a:xfrm>
          <a:custGeom>
            <a:avLst/>
            <a:gdLst>
              <a:gd name="connsiteX0" fmla="*/ 113462 w 2052000"/>
              <a:gd name="connsiteY0" fmla="*/ 0 h 1872000"/>
              <a:gd name="connsiteX1" fmla="*/ 1938538 w 2052000"/>
              <a:gd name="connsiteY1" fmla="*/ 0 h 1872000"/>
              <a:gd name="connsiteX2" fmla="*/ 2052000 w 2052000"/>
              <a:gd name="connsiteY2" fmla="*/ 113462 h 1872000"/>
              <a:gd name="connsiteX3" fmla="*/ 2052000 w 2052000"/>
              <a:gd name="connsiteY3" fmla="*/ 1758538 h 1872000"/>
              <a:gd name="connsiteX4" fmla="*/ 1938538 w 2052000"/>
              <a:gd name="connsiteY4" fmla="*/ 1872000 h 1872000"/>
              <a:gd name="connsiteX5" fmla="*/ 113462 w 2052000"/>
              <a:gd name="connsiteY5" fmla="*/ 1872000 h 1872000"/>
              <a:gd name="connsiteX6" fmla="*/ 0 w 2052000"/>
              <a:gd name="connsiteY6" fmla="*/ 1758538 h 1872000"/>
              <a:gd name="connsiteX7" fmla="*/ 0 w 2052000"/>
              <a:gd name="connsiteY7" fmla="*/ 113462 h 1872000"/>
              <a:gd name="connsiteX8" fmla="*/ 113462 w 2052000"/>
              <a:gd name="connsiteY8" fmla="*/ 0 h 18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52000" h="1872000">
                <a:moveTo>
                  <a:pt x="113462" y="0"/>
                </a:moveTo>
                <a:lnTo>
                  <a:pt x="1938538" y="0"/>
                </a:lnTo>
                <a:cubicBezTo>
                  <a:pt x="2001201" y="0"/>
                  <a:pt x="2052000" y="50799"/>
                  <a:pt x="2052000" y="113462"/>
                </a:cubicBezTo>
                <a:lnTo>
                  <a:pt x="2052000" y="1758538"/>
                </a:lnTo>
                <a:cubicBezTo>
                  <a:pt x="2052000" y="1821201"/>
                  <a:pt x="2001201" y="1872000"/>
                  <a:pt x="1938538" y="1872000"/>
                </a:cubicBezTo>
                <a:lnTo>
                  <a:pt x="113462" y="1872000"/>
                </a:lnTo>
                <a:cubicBezTo>
                  <a:pt x="50799" y="1872000"/>
                  <a:pt x="0" y="1821201"/>
                  <a:pt x="0" y="1758538"/>
                </a:cubicBezTo>
                <a:lnTo>
                  <a:pt x="0" y="113462"/>
                </a:lnTo>
                <a:cubicBezTo>
                  <a:pt x="0" y="50799"/>
                  <a:pt x="50799" y="0"/>
                  <a:pt x="113462" y="0"/>
                </a:cubicBezTo>
                <a:close/>
              </a:path>
            </a:pathLst>
          </a:custGeom>
          <a:solidFill>
            <a:schemeClr val="tx2"/>
          </a:solidFill>
          <a:effectLst>
            <a:outerShdw blurRad="3810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34" name="Freeform: Shape 33"/>
          <p:cNvSpPr/>
          <p:nvPr userDrawn="1"/>
        </p:nvSpPr>
        <p:spPr>
          <a:xfrm>
            <a:off x="8528628" y="4062855"/>
            <a:ext cx="2052000" cy="1872000"/>
          </a:xfrm>
          <a:custGeom>
            <a:avLst/>
            <a:gdLst>
              <a:gd name="connsiteX0" fmla="*/ 113462 w 2052000"/>
              <a:gd name="connsiteY0" fmla="*/ 0 h 1872000"/>
              <a:gd name="connsiteX1" fmla="*/ 1938538 w 2052000"/>
              <a:gd name="connsiteY1" fmla="*/ 0 h 1872000"/>
              <a:gd name="connsiteX2" fmla="*/ 2052000 w 2052000"/>
              <a:gd name="connsiteY2" fmla="*/ 113462 h 1872000"/>
              <a:gd name="connsiteX3" fmla="*/ 2052000 w 2052000"/>
              <a:gd name="connsiteY3" fmla="*/ 1758538 h 1872000"/>
              <a:gd name="connsiteX4" fmla="*/ 1938538 w 2052000"/>
              <a:gd name="connsiteY4" fmla="*/ 1872000 h 1872000"/>
              <a:gd name="connsiteX5" fmla="*/ 113462 w 2052000"/>
              <a:gd name="connsiteY5" fmla="*/ 1872000 h 1872000"/>
              <a:gd name="connsiteX6" fmla="*/ 0 w 2052000"/>
              <a:gd name="connsiteY6" fmla="*/ 1758538 h 1872000"/>
              <a:gd name="connsiteX7" fmla="*/ 0 w 2052000"/>
              <a:gd name="connsiteY7" fmla="*/ 113462 h 1872000"/>
              <a:gd name="connsiteX8" fmla="*/ 113462 w 2052000"/>
              <a:gd name="connsiteY8" fmla="*/ 0 h 18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52000" h="1872000">
                <a:moveTo>
                  <a:pt x="113462" y="0"/>
                </a:moveTo>
                <a:lnTo>
                  <a:pt x="1938538" y="0"/>
                </a:lnTo>
                <a:cubicBezTo>
                  <a:pt x="2001201" y="0"/>
                  <a:pt x="2052000" y="50799"/>
                  <a:pt x="2052000" y="113462"/>
                </a:cubicBezTo>
                <a:lnTo>
                  <a:pt x="2052000" y="1758538"/>
                </a:lnTo>
                <a:cubicBezTo>
                  <a:pt x="2052000" y="1821201"/>
                  <a:pt x="2001201" y="1872000"/>
                  <a:pt x="1938538" y="1872000"/>
                </a:cubicBezTo>
                <a:lnTo>
                  <a:pt x="113462" y="1872000"/>
                </a:lnTo>
                <a:cubicBezTo>
                  <a:pt x="50799" y="1872000"/>
                  <a:pt x="0" y="1821201"/>
                  <a:pt x="0" y="1758538"/>
                </a:cubicBezTo>
                <a:lnTo>
                  <a:pt x="0" y="113462"/>
                </a:lnTo>
                <a:cubicBezTo>
                  <a:pt x="0" y="50799"/>
                  <a:pt x="50799" y="0"/>
                  <a:pt x="113462" y="0"/>
                </a:cubicBezTo>
                <a:close/>
              </a:path>
            </a:pathLst>
          </a:custGeom>
          <a:solidFill>
            <a:schemeClr val="tx2"/>
          </a:solidFill>
          <a:effectLst>
            <a:outerShdw blurRad="3810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36" name="Freeform: Shape 35"/>
          <p:cNvSpPr/>
          <p:nvPr userDrawn="1"/>
        </p:nvSpPr>
        <p:spPr>
          <a:xfrm>
            <a:off x="2202111" y="3595932"/>
            <a:ext cx="933450" cy="933450"/>
          </a:xfrm>
          <a:custGeom>
            <a:avLst/>
            <a:gdLst>
              <a:gd name="connsiteX0" fmla="*/ 466725 w 933450"/>
              <a:gd name="connsiteY0" fmla="*/ 0 h 933450"/>
              <a:gd name="connsiteX1" fmla="*/ 933450 w 933450"/>
              <a:gd name="connsiteY1" fmla="*/ 466725 h 933450"/>
              <a:gd name="connsiteX2" fmla="*/ 466725 w 933450"/>
              <a:gd name="connsiteY2" fmla="*/ 933450 h 933450"/>
              <a:gd name="connsiteX3" fmla="*/ 0 w 933450"/>
              <a:gd name="connsiteY3" fmla="*/ 466725 h 933450"/>
              <a:gd name="connsiteX4" fmla="*/ 466725 w 933450"/>
              <a:gd name="connsiteY4" fmla="*/ 0 h 933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450" h="933450">
                <a:moveTo>
                  <a:pt x="466725" y="0"/>
                </a:moveTo>
                <a:cubicBezTo>
                  <a:pt x="724490" y="0"/>
                  <a:pt x="933450" y="208960"/>
                  <a:pt x="933450" y="466725"/>
                </a:cubicBezTo>
                <a:cubicBezTo>
                  <a:pt x="933450" y="724490"/>
                  <a:pt x="724490" y="933450"/>
                  <a:pt x="466725" y="933450"/>
                </a:cubicBezTo>
                <a:cubicBezTo>
                  <a:pt x="208960" y="933450"/>
                  <a:pt x="0" y="724490"/>
                  <a:pt x="0" y="466725"/>
                </a:cubicBezTo>
                <a:cubicBezTo>
                  <a:pt x="0" y="208960"/>
                  <a:pt x="208960" y="0"/>
                  <a:pt x="466725"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37" name="Freeform: Shape 36"/>
          <p:cNvSpPr/>
          <p:nvPr userDrawn="1"/>
        </p:nvSpPr>
        <p:spPr>
          <a:xfrm>
            <a:off x="4497375" y="3595932"/>
            <a:ext cx="933450" cy="933450"/>
          </a:xfrm>
          <a:custGeom>
            <a:avLst/>
            <a:gdLst>
              <a:gd name="connsiteX0" fmla="*/ 466725 w 933450"/>
              <a:gd name="connsiteY0" fmla="*/ 0 h 933450"/>
              <a:gd name="connsiteX1" fmla="*/ 933450 w 933450"/>
              <a:gd name="connsiteY1" fmla="*/ 466725 h 933450"/>
              <a:gd name="connsiteX2" fmla="*/ 466725 w 933450"/>
              <a:gd name="connsiteY2" fmla="*/ 933450 h 933450"/>
              <a:gd name="connsiteX3" fmla="*/ 0 w 933450"/>
              <a:gd name="connsiteY3" fmla="*/ 466725 h 933450"/>
              <a:gd name="connsiteX4" fmla="*/ 466725 w 933450"/>
              <a:gd name="connsiteY4" fmla="*/ 0 h 933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450" h="933450">
                <a:moveTo>
                  <a:pt x="466725" y="0"/>
                </a:moveTo>
                <a:cubicBezTo>
                  <a:pt x="724490" y="0"/>
                  <a:pt x="933450" y="208960"/>
                  <a:pt x="933450" y="466725"/>
                </a:cubicBezTo>
                <a:cubicBezTo>
                  <a:pt x="933450" y="724490"/>
                  <a:pt x="724490" y="933450"/>
                  <a:pt x="466725" y="933450"/>
                </a:cubicBezTo>
                <a:cubicBezTo>
                  <a:pt x="208960" y="933450"/>
                  <a:pt x="0" y="724490"/>
                  <a:pt x="0" y="466725"/>
                </a:cubicBezTo>
                <a:cubicBezTo>
                  <a:pt x="0" y="208960"/>
                  <a:pt x="208960" y="0"/>
                  <a:pt x="466725"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38" name="Freeform: Shape 37"/>
          <p:cNvSpPr/>
          <p:nvPr userDrawn="1"/>
        </p:nvSpPr>
        <p:spPr>
          <a:xfrm>
            <a:off x="9087903" y="3596130"/>
            <a:ext cx="933450" cy="933450"/>
          </a:xfrm>
          <a:custGeom>
            <a:avLst/>
            <a:gdLst>
              <a:gd name="connsiteX0" fmla="*/ 466725 w 933450"/>
              <a:gd name="connsiteY0" fmla="*/ 0 h 933450"/>
              <a:gd name="connsiteX1" fmla="*/ 933450 w 933450"/>
              <a:gd name="connsiteY1" fmla="*/ 466725 h 933450"/>
              <a:gd name="connsiteX2" fmla="*/ 466725 w 933450"/>
              <a:gd name="connsiteY2" fmla="*/ 933450 h 933450"/>
              <a:gd name="connsiteX3" fmla="*/ 0 w 933450"/>
              <a:gd name="connsiteY3" fmla="*/ 466725 h 933450"/>
              <a:gd name="connsiteX4" fmla="*/ 466725 w 933450"/>
              <a:gd name="connsiteY4" fmla="*/ 0 h 933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450" h="933450">
                <a:moveTo>
                  <a:pt x="466725" y="0"/>
                </a:moveTo>
                <a:cubicBezTo>
                  <a:pt x="724490" y="0"/>
                  <a:pt x="933450" y="208960"/>
                  <a:pt x="933450" y="466725"/>
                </a:cubicBezTo>
                <a:cubicBezTo>
                  <a:pt x="933450" y="724490"/>
                  <a:pt x="724490" y="933450"/>
                  <a:pt x="466725" y="933450"/>
                </a:cubicBezTo>
                <a:cubicBezTo>
                  <a:pt x="208960" y="933450"/>
                  <a:pt x="0" y="724490"/>
                  <a:pt x="0" y="466725"/>
                </a:cubicBezTo>
                <a:cubicBezTo>
                  <a:pt x="0" y="208960"/>
                  <a:pt x="208960" y="0"/>
                  <a:pt x="4667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39" name="Freeform: Shape 38"/>
          <p:cNvSpPr/>
          <p:nvPr userDrawn="1"/>
        </p:nvSpPr>
        <p:spPr>
          <a:xfrm>
            <a:off x="6872171" y="3573911"/>
            <a:ext cx="933450" cy="933450"/>
          </a:xfrm>
          <a:custGeom>
            <a:avLst/>
            <a:gdLst>
              <a:gd name="connsiteX0" fmla="*/ 466725 w 933450"/>
              <a:gd name="connsiteY0" fmla="*/ 0 h 933450"/>
              <a:gd name="connsiteX1" fmla="*/ 933450 w 933450"/>
              <a:gd name="connsiteY1" fmla="*/ 466725 h 933450"/>
              <a:gd name="connsiteX2" fmla="*/ 466725 w 933450"/>
              <a:gd name="connsiteY2" fmla="*/ 933450 h 933450"/>
              <a:gd name="connsiteX3" fmla="*/ 0 w 933450"/>
              <a:gd name="connsiteY3" fmla="*/ 466725 h 933450"/>
              <a:gd name="connsiteX4" fmla="*/ 466725 w 933450"/>
              <a:gd name="connsiteY4" fmla="*/ 0 h 933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450" h="933450">
                <a:moveTo>
                  <a:pt x="466725" y="0"/>
                </a:moveTo>
                <a:cubicBezTo>
                  <a:pt x="724490" y="0"/>
                  <a:pt x="933450" y="208960"/>
                  <a:pt x="933450" y="466725"/>
                </a:cubicBezTo>
                <a:cubicBezTo>
                  <a:pt x="933450" y="724490"/>
                  <a:pt x="724490" y="933450"/>
                  <a:pt x="466725" y="933450"/>
                </a:cubicBezTo>
                <a:cubicBezTo>
                  <a:pt x="208960" y="933450"/>
                  <a:pt x="0" y="724490"/>
                  <a:pt x="0" y="466725"/>
                </a:cubicBezTo>
                <a:cubicBezTo>
                  <a:pt x="0" y="208960"/>
                  <a:pt x="208960" y="0"/>
                  <a:pt x="4667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40" name="Text Placeholder 22"/>
          <p:cNvSpPr>
            <a:spLocks noGrp="1"/>
          </p:cNvSpPr>
          <p:nvPr>
            <p:ph type="body" sz="quarter" idx="50" hasCustomPrompt="1"/>
          </p:nvPr>
        </p:nvSpPr>
        <p:spPr>
          <a:xfrm>
            <a:off x="1631950" y="1581122"/>
            <a:ext cx="8948677" cy="353743"/>
          </a:xfrm>
        </p:spPr>
        <p:txBody>
          <a:bodyPr/>
          <a:lstStyle>
            <a:lvl1pPr>
              <a:defRPr sz="1800" b="1">
                <a:solidFill>
                  <a:srgbClr val="FFFFFF"/>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41" name="Text Placeholder 25"/>
          <p:cNvSpPr>
            <a:spLocks noGrp="1"/>
          </p:cNvSpPr>
          <p:nvPr>
            <p:ph type="body" sz="quarter" idx="52" hasCustomPrompt="1"/>
          </p:nvPr>
        </p:nvSpPr>
        <p:spPr>
          <a:xfrm>
            <a:off x="1631950" y="1947322"/>
            <a:ext cx="8948677" cy="1359000"/>
          </a:xfrm>
        </p:spPr>
        <p:txBody>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4" name="Text Placeholder 25"/>
          <p:cNvSpPr>
            <a:spLocks noGrp="1"/>
          </p:cNvSpPr>
          <p:nvPr>
            <p:ph type="body" sz="quarter" idx="53" hasCustomPrompt="1"/>
          </p:nvPr>
        </p:nvSpPr>
        <p:spPr>
          <a:xfrm>
            <a:off x="1631951" y="4648200"/>
            <a:ext cx="2062886" cy="1286655"/>
          </a:xfrm>
        </p:spPr>
        <p:txBody>
          <a:bodyPr/>
          <a:lstStyle>
            <a:lvl1pPr algn="ctr">
              <a:defRPr>
                <a:solidFill>
                  <a:srgbClr val="FFFFFF"/>
                </a:solidFill>
              </a:defRPr>
            </a:lvl1pPr>
            <a:lvl2pPr algn="ctr">
              <a:buClr>
                <a:srgbClr val="0076C0"/>
              </a:buClr>
              <a:defRPr>
                <a:solidFill>
                  <a:srgbClr val="FFFFFF"/>
                </a:solidFill>
              </a:defRPr>
            </a:lvl2pPr>
            <a:lvl3pPr algn="ctr">
              <a:buClr>
                <a:srgbClr val="0076C0"/>
              </a:buClr>
              <a:defRPr>
                <a:solidFill>
                  <a:srgbClr val="FFFFFF"/>
                </a:solidFill>
              </a:defRPr>
            </a:lvl3pPr>
            <a:lvl4pPr algn="ctr">
              <a:buClr>
                <a:srgbClr val="0076C0"/>
              </a:buClr>
              <a:defRPr>
                <a:solidFill>
                  <a:srgbClr val="FFFFFF"/>
                </a:solidFill>
              </a:defRPr>
            </a:lvl4pPr>
            <a:lvl5pPr algn="ct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5" name="Text Placeholder 25"/>
          <p:cNvSpPr>
            <a:spLocks noGrp="1"/>
          </p:cNvSpPr>
          <p:nvPr>
            <p:ph type="body" sz="quarter" idx="54" hasCustomPrompt="1"/>
          </p:nvPr>
        </p:nvSpPr>
        <p:spPr>
          <a:xfrm>
            <a:off x="3927215" y="4648200"/>
            <a:ext cx="2062886" cy="1286655"/>
          </a:xfrm>
        </p:spPr>
        <p:txBody>
          <a:bodyPr/>
          <a:lstStyle>
            <a:lvl1pPr algn="ctr">
              <a:defRPr>
                <a:solidFill>
                  <a:srgbClr val="FFFFFF"/>
                </a:solidFill>
              </a:defRPr>
            </a:lvl1pPr>
            <a:lvl2pPr algn="ctr">
              <a:buClr>
                <a:srgbClr val="0076C0"/>
              </a:buClr>
              <a:defRPr>
                <a:solidFill>
                  <a:srgbClr val="FFFFFF"/>
                </a:solidFill>
              </a:defRPr>
            </a:lvl2pPr>
            <a:lvl3pPr algn="ctr">
              <a:buClr>
                <a:srgbClr val="0076C0"/>
              </a:buClr>
              <a:defRPr>
                <a:solidFill>
                  <a:srgbClr val="FFFFFF"/>
                </a:solidFill>
              </a:defRPr>
            </a:lvl3pPr>
            <a:lvl4pPr algn="ctr">
              <a:buClr>
                <a:srgbClr val="0076C0"/>
              </a:buClr>
              <a:defRPr>
                <a:solidFill>
                  <a:srgbClr val="FFFFFF"/>
                </a:solidFill>
              </a:defRPr>
            </a:lvl4pPr>
            <a:lvl5pPr algn="ct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6" name="Text Placeholder 25"/>
          <p:cNvSpPr>
            <a:spLocks noGrp="1"/>
          </p:cNvSpPr>
          <p:nvPr>
            <p:ph type="body" sz="quarter" idx="55" hasCustomPrompt="1"/>
          </p:nvPr>
        </p:nvSpPr>
        <p:spPr>
          <a:xfrm>
            <a:off x="6222479" y="4648200"/>
            <a:ext cx="2062886" cy="1286655"/>
          </a:xfrm>
        </p:spPr>
        <p:txBody>
          <a:bodyPr/>
          <a:lstStyle>
            <a:lvl1pPr algn="ctr">
              <a:defRPr>
                <a:solidFill>
                  <a:srgbClr val="FFFFFF"/>
                </a:solidFill>
              </a:defRPr>
            </a:lvl1pPr>
            <a:lvl2pPr algn="ctr">
              <a:buClr>
                <a:srgbClr val="0076C0"/>
              </a:buClr>
              <a:defRPr>
                <a:solidFill>
                  <a:srgbClr val="FFFFFF"/>
                </a:solidFill>
              </a:defRPr>
            </a:lvl2pPr>
            <a:lvl3pPr algn="ctr">
              <a:buClr>
                <a:srgbClr val="0076C0"/>
              </a:buClr>
              <a:defRPr>
                <a:solidFill>
                  <a:srgbClr val="FFFFFF"/>
                </a:solidFill>
              </a:defRPr>
            </a:lvl3pPr>
            <a:lvl4pPr algn="ctr">
              <a:buClr>
                <a:srgbClr val="0076C0"/>
              </a:buClr>
              <a:defRPr>
                <a:solidFill>
                  <a:srgbClr val="FFFFFF"/>
                </a:solidFill>
              </a:defRPr>
            </a:lvl4pPr>
            <a:lvl5pPr algn="ct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7" name="Text Placeholder 25"/>
          <p:cNvSpPr>
            <a:spLocks noGrp="1"/>
          </p:cNvSpPr>
          <p:nvPr>
            <p:ph type="body" sz="quarter" idx="56" hasCustomPrompt="1"/>
          </p:nvPr>
        </p:nvSpPr>
        <p:spPr>
          <a:xfrm>
            <a:off x="8517742" y="4648200"/>
            <a:ext cx="2062886" cy="1286655"/>
          </a:xfrm>
        </p:spPr>
        <p:txBody>
          <a:bodyPr/>
          <a:lstStyle>
            <a:lvl1pPr algn="ctr">
              <a:defRPr>
                <a:solidFill>
                  <a:srgbClr val="FFFFFF"/>
                </a:solidFill>
              </a:defRPr>
            </a:lvl1pPr>
            <a:lvl2pPr algn="ctr">
              <a:buClr>
                <a:srgbClr val="0076C0"/>
              </a:buClr>
              <a:defRPr>
                <a:solidFill>
                  <a:srgbClr val="FFFFFF"/>
                </a:solidFill>
              </a:defRPr>
            </a:lvl2pPr>
            <a:lvl3pPr algn="ctr">
              <a:buClr>
                <a:srgbClr val="0076C0"/>
              </a:buClr>
              <a:defRPr>
                <a:solidFill>
                  <a:srgbClr val="FFFFFF"/>
                </a:solidFill>
              </a:defRPr>
            </a:lvl3pPr>
            <a:lvl4pPr algn="ctr">
              <a:buClr>
                <a:srgbClr val="0076C0"/>
              </a:buClr>
              <a:defRPr>
                <a:solidFill>
                  <a:srgbClr val="FFFFFF"/>
                </a:solidFill>
              </a:defRPr>
            </a:lvl4pPr>
            <a:lvl5pPr algn="ct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8" name="Picture 2" descr="C:\Users\gxo\AppData\Local\Microsoft\Windows\Temporary Internet Files\Content.IE5\7D2P5GWC\Leaf_icon_03.svg[1].png"/>
          <p:cNvPicPr>
            <a:picLocks noChangeAspect="1" noChangeArrowheads="1"/>
          </p:cNvPicPr>
          <p:nvPr userDrawn="1"/>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2114551" y="3283200"/>
            <a:ext cx="1434025" cy="108000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8" descr="C:\Users\gxo\AppData\Local\Microsoft\Windows\Temporary Internet Files\Content.IE5\CNLQRKQZ\fast_and_slow[1].png"/>
          <p:cNvPicPr>
            <a:picLocks noChangeAspect="1" noChangeArrowheads="1"/>
          </p:cNvPicPr>
          <p:nvPr userDrawn="1"/>
        </p:nvPicPr>
        <p:blipFill rotWithShape="1">
          <a:blip r:embed="rId4" cstate="print">
            <a:extLst>
              <a:ext uri="{BEBA8EAE-BF5A-486C-A8C5-ECC9F3942E4B}">
                <a14:imgProps xmlns:a14="http://schemas.microsoft.com/office/drawing/2010/main">
                  <a14:imgLayer r:embed="rId5">
                    <a14:imgEffect>
                      <a14:brightnessContrast bright="100000" contrast="100000"/>
                    </a14:imgEffect>
                  </a14:imgLayer>
                </a14:imgProps>
              </a:ext>
              <a:ext uri="{28A0092B-C50C-407E-A947-70E740481C1C}">
                <a14:useLocalDpi xmlns:a14="http://schemas.microsoft.com/office/drawing/2010/main" val="0"/>
              </a:ext>
            </a:extLst>
          </a:blip>
          <a:srcRect l="50000"/>
          <a:stretch/>
        </p:blipFill>
        <p:spPr bwMode="auto">
          <a:xfrm rot="21186906">
            <a:off x="6776301" y="3331500"/>
            <a:ext cx="1386454" cy="952031"/>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1" descr="https://madeinheene.hee.nhs.uk/portals/13/27825.png"/>
          <p:cNvPicPr>
            <a:picLocks noChangeAspect="1" noChangeArrowheads="1"/>
          </p:cNvPicPr>
          <p:nvPr userDrawn="1"/>
        </p:nvPicPr>
        <p:blipFill>
          <a:blip r:embed="rId6" cstate="print">
            <a:extLst>
              <a:ext uri="{BEBA8EAE-BF5A-486C-A8C5-ECC9F3942E4B}">
                <a14:imgProps xmlns:a14="http://schemas.microsoft.com/office/drawing/2010/main">
                  <a14:imgLayer r:embed="rId7">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4449750" y="3395556"/>
            <a:ext cx="1028700" cy="102870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3" descr="C:\Users\gxo\AppData\Local\Microsoft\Windows\Temporary Internet Files\Content.IE5\7D2P5GWC\1377511851[1].png"/>
          <p:cNvPicPr>
            <a:picLocks noChangeAspect="1" noChangeArrowheads="1"/>
          </p:cNvPicPr>
          <p:nvPr userDrawn="1"/>
        </p:nvPicPr>
        <p:blipFill>
          <a:blip r:embed="rId8" cstate="print">
            <a:duotone>
              <a:schemeClr val="accent3">
                <a:shade val="45000"/>
                <a:satMod val="135000"/>
              </a:schemeClr>
              <a:prstClr val="white"/>
            </a:duotone>
            <a:extLst>
              <a:ext uri="{BEBA8EAE-BF5A-486C-A8C5-ECC9F3942E4B}">
                <a14:imgProps xmlns:a14="http://schemas.microsoft.com/office/drawing/2010/main">
                  <a14:imgLayer r:embed="rId9">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9294682" y="3325874"/>
            <a:ext cx="1090458" cy="1098382"/>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59"/>
          </p:nvPr>
        </p:nvSpPr>
        <p:spPr/>
        <p:txBody>
          <a:bodyPr/>
          <a:lstStyle/>
          <a:p>
            <a:r>
              <a:rPr lang="en-GB"/>
              <a:t>Page </a:t>
            </a:r>
            <a:fld id="{20263F6F-2059-4ED8-978B-C319291CF8A3}" type="slidenum">
              <a:rPr lang="en-GB" smtClean="0"/>
              <a:pPr/>
              <a:t>‹#›</a:t>
            </a:fld>
            <a:endParaRPr lang="en-GB" dirty="0"/>
          </a:p>
        </p:txBody>
      </p:sp>
      <p:grpSp>
        <p:nvGrpSpPr>
          <p:cNvPr id="53" name="Group 52"/>
          <p:cNvGrpSpPr/>
          <p:nvPr userDrawn="1"/>
        </p:nvGrpSpPr>
        <p:grpSpPr>
          <a:xfrm>
            <a:off x="-3621753" y="2503201"/>
            <a:ext cx="3507562" cy="3453103"/>
            <a:chOff x="397354" y="1593847"/>
            <a:chExt cx="3507562" cy="3453103"/>
          </a:xfrm>
        </p:grpSpPr>
        <p:grpSp>
          <p:nvGrpSpPr>
            <p:cNvPr id="54" name="Group 53"/>
            <p:cNvGrpSpPr/>
            <p:nvPr/>
          </p:nvGrpSpPr>
          <p:grpSpPr>
            <a:xfrm>
              <a:off x="397354" y="1593847"/>
              <a:ext cx="3507562" cy="3453103"/>
              <a:chOff x="753354" y="1141028"/>
              <a:chExt cx="3507562" cy="3453103"/>
            </a:xfrm>
          </p:grpSpPr>
          <p:grpSp>
            <p:nvGrpSpPr>
              <p:cNvPr id="56" name="Group 55"/>
              <p:cNvGrpSpPr/>
              <p:nvPr/>
            </p:nvGrpSpPr>
            <p:grpSpPr>
              <a:xfrm>
                <a:off x="753354" y="1141028"/>
                <a:ext cx="3507562" cy="3453103"/>
                <a:chOff x="838195" y="1150070"/>
                <a:chExt cx="3507562" cy="3453103"/>
              </a:xfrm>
            </p:grpSpPr>
            <p:sp>
              <p:nvSpPr>
                <p:cNvPr id="58" name="Rectangle 57"/>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9" name="TextBox 58"/>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60" name="TextBox 59"/>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61" name="TextBox 60"/>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62" name="TextBox 61"/>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57" name="Picture 56"/>
              <p:cNvPicPr>
                <a:picLocks noChangeAspect="1"/>
              </p:cNvPicPr>
              <p:nvPr/>
            </p:nvPicPr>
            <p:blipFill rotWithShape="1">
              <a:blip r:embed="rId10"/>
              <a:srcRect t="-2885" b="-5273"/>
              <a:stretch/>
            </p:blipFill>
            <p:spPr>
              <a:xfrm>
                <a:off x="1872076" y="2633712"/>
                <a:ext cx="1270115" cy="713080"/>
              </a:xfrm>
              <a:prstGeom prst="rect">
                <a:avLst/>
              </a:prstGeom>
              <a:solidFill>
                <a:schemeClr val="bg1"/>
              </a:solidFill>
            </p:spPr>
          </p:pic>
        </p:grpSp>
        <p:cxnSp>
          <p:nvCxnSpPr>
            <p:cNvPr id="55" name="Straight Connector 54"/>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69942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with Black Overlay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8" name="Picture Placeholder 7"/>
          <p:cNvSpPr>
            <a:spLocks noGrp="1"/>
          </p:cNvSpPr>
          <p:nvPr>
            <p:ph type="pic" sz="quarter" idx="10" hasCustomPrompt="1"/>
          </p:nvPr>
        </p:nvSpPr>
        <p:spPr>
          <a:xfrm>
            <a:off x="0" y="1160463"/>
            <a:ext cx="12192000" cy="5697537"/>
          </a:xfrm>
          <a:solidFill>
            <a:schemeClr val="bg2"/>
          </a:solidFill>
        </p:spPr>
        <p:txBody>
          <a:bodyPr/>
          <a:lstStyle>
            <a:lvl1pPr algn="ctr">
              <a:defRPr/>
            </a:lvl1pPr>
          </a:lstStyle>
          <a:p>
            <a:r>
              <a:rPr lang="en-GB" dirty="0"/>
              <a:t>Click on the icon to insert an image</a:t>
            </a:r>
          </a:p>
        </p:txBody>
      </p:sp>
      <p:sp>
        <p:nvSpPr>
          <p:cNvPr id="13"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16" name="Freeform: Shape 15"/>
          <p:cNvSpPr/>
          <p:nvPr userDrawn="1"/>
        </p:nvSpPr>
        <p:spPr>
          <a:xfrm>
            <a:off x="1524000" y="1733550"/>
            <a:ext cx="3736804" cy="4503738"/>
          </a:xfrm>
          <a:custGeom>
            <a:avLst/>
            <a:gdLst>
              <a:gd name="connsiteX0" fmla="*/ 132283 w 3736804"/>
              <a:gd name="connsiteY0" fmla="*/ 0 h 4503738"/>
              <a:gd name="connsiteX1" fmla="*/ 3604521 w 3736804"/>
              <a:gd name="connsiteY1" fmla="*/ 0 h 4503738"/>
              <a:gd name="connsiteX2" fmla="*/ 3736804 w 3736804"/>
              <a:gd name="connsiteY2" fmla="*/ 132283 h 4503738"/>
              <a:gd name="connsiteX3" fmla="*/ 3736804 w 3736804"/>
              <a:gd name="connsiteY3" fmla="*/ 4371455 h 4503738"/>
              <a:gd name="connsiteX4" fmla="*/ 3604521 w 3736804"/>
              <a:gd name="connsiteY4" fmla="*/ 4503738 h 4503738"/>
              <a:gd name="connsiteX5" fmla="*/ 132283 w 3736804"/>
              <a:gd name="connsiteY5" fmla="*/ 4503738 h 4503738"/>
              <a:gd name="connsiteX6" fmla="*/ 0 w 3736804"/>
              <a:gd name="connsiteY6" fmla="*/ 4371455 h 4503738"/>
              <a:gd name="connsiteX7" fmla="*/ 0 w 3736804"/>
              <a:gd name="connsiteY7" fmla="*/ 132283 h 4503738"/>
              <a:gd name="connsiteX8" fmla="*/ 132283 w 3736804"/>
              <a:gd name="connsiteY8" fmla="*/ 0 h 450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6804" h="4503738">
                <a:moveTo>
                  <a:pt x="132283" y="0"/>
                </a:moveTo>
                <a:lnTo>
                  <a:pt x="3604521" y="0"/>
                </a:lnTo>
                <a:cubicBezTo>
                  <a:pt x="3677579" y="0"/>
                  <a:pt x="3736804" y="59225"/>
                  <a:pt x="3736804" y="132283"/>
                </a:cubicBezTo>
                <a:lnTo>
                  <a:pt x="3736804" y="4371455"/>
                </a:lnTo>
                <a:cubicBezTo>
                  <a:pt x="3736804" y="4444513"/>
                  <a:pt x="3677579" y="4503738"/>
                  <a:pt x="3604521" y="4503738"/>
                </a:cubicBezTo>
                <a:lnTo>
                  <a:pt x="132283" y="4503738"/>
                </a:lnTo>
                <a:cubicBezTo>
                  <a:pt x="59225" y="4503738"/>
                  <a:pt x="0" y="4444513"/>
                  <a:pt x="0" y="4371455"/>
                </a:cubicBezTo>
                <a:lnTo>
                  <a:pt x="0" y="132283"/>
                </a:lnTo>
                <a:cubicBezTo>
                  <a:pt x="0" y="59225"/>
                  <a:pt x="59225" y="0"/>
                  <a:pt x="132283" y="0"/>
                </a:cubicBezTo>
                <a:close/>
              </a:path>
            </a:pathLst>
          </a:cu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5" name="Text Placeholder 10"/>
          <p:cNvSpPr>
            <a:spLocks noGrp="1"/>
          </p:cNvSpPr>
          <p:nvPr>
            <p:ph type="body" sz="quarter" idx="12" hasCustomPrompt="1"/>
          </p:nvPr>
        </p:nvSpPr>
        <p:spPr>
          <a:xfrm>
            <a:off x="1524000" y="1733550"/>
            <a:ext cx="3736804" cy="4503738"/>
          </a:xfrm>
          <a:prstGeom prst="roundRect">
            <a:avLst>
              <a:gd name="adj" fmla="val 3540"/>
            </a:avLst>
          </a:prstGeom>
          <a:solidFill>
            <a:schemeClr val="accent4">
              <a:alpha val="90000"/>
            </a:schemeClr>
          </a:solidFill>
        </p:spPr>
        <p:txBody>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5"/>
          </p:nvPr>
        </p:nvSpPr>
        <p:spPr/>
        <p:txBody>
          <a:bodyPr/>
          <a:lstStyle/>
          <a:p>
            <a:r>
              <a:rPr lang="en-GB"/>
              <a:t>Page </a:t>
            </a:r>
            <a:fld id="{20263F6F-2059-4ED8-978B-C319291CF8A3}" type="slidenum">
              <a:rPr lang="en-GB" smtClean="0"/>
              <a:pPr/>
              <a:t>‹#›</a:t>
            </a:fld>
            <a:endParaRPr lang="en-GB" dirty="0"/>
          </a:p>
        </p:txBody>
      </p:sp>
      <p:grpSp>
        <p:nvGrpSpPr>
          <p:cNvPr id="20" name="Group 19"/>
          <p:cNvGrpSpPr/>
          <p:nvPr userDrawn="1"/>
        </p:nvGrpSpPr>
        <p:grpSpPr>
          <a:xfrm>
            <a:off x="-3615493" y="2537681"/>
            <a:ext cx="3522943" cy="4320320"/>
            <a:chOff x="-3615493" y="2537681"/>
            <a:chExt cx="3522943" cy="4320320"/>
          </a:xfrm>
        </p:grpSpPr>
        <p:sp>
          <p:nvSpPr>
            <p:cNvPr id="21" name="Rectangle 20"/>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22" name="TextBox 21"/>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23" name="Rectangle 22"/>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24" name="TextBox 23"/>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25" name="TextBox 24"/>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26" name="TextBox 25"/>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27" name="TextBox 26"/>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28" name="TextBox 27"/>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29" name="Group 28"/>
          <p:cNvGrpSpPr/>
          <p:nvPr userDrawn="1"/>
        </p:nvGrpSpPr>
        <p:grpSpPr>
          <a:xfrm>
            <a:off x="12372975" y="0"/>
            <a:ext cx="3507562" cy="3453103"/>
            <a:chOff x="397354" y="1593847"/>
            <a:chExt cx="3507562" cy="3453103"/>
          </a:xfrm>
        </p:grpSpPr>
        <p:grpSp>
          <p:nvGrpSpPr>
            <p:cNvPr id="30" name="Group 29"/>
            <p:cNvGrpSpPr/>
            <p:nvPr/>
          </p:nvGrpSpPr>
          <p:grpSpPr>
            <a:xfrm>
              <a:off x="397354" y="1593847"/>
              <a:ext cx="3507562" cy="3453103"/>
              <a:chOff x="753354" y="1141028"/>
              <a:chExt cx="3507562" cy="3453103"/>
            </a:xfrm>
          </p:grpSpPr>
          <p:grpSp>
            <p:nvGrpSpPr>
              <p:cNvPr id="32" name="Group 31"/>
              <p:cNvGrpSpPr/>
              <p:nvPr/>
            </p:nvGrpSpPr>
            <p:grpSpPr>
              <a:xfrm>
                <a:off x="753354" y="1141028"/>
                <a:ext cx="3507562" cy="3453103"/>
                <a:chOff x="838195" y="1150070"/>
                <a:chExt cx="3507562" cy="3453103"/>
              </a:xfrm>
            </p:grpSpPr>
            <p:sp>
              <p:nvSpPr>
                <p:cNvPr id="34" name="Rectangle 33"/>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5" name="TextBox 34"/>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36" name="TextBox 35"/>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37" name="TextBox 36"/>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38" name="TextBox 37"/>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33" name="Picture 32"/>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31" name="Straight Connector 30"/>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662621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with Blue Overlay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8" name="Picture Placeholder 7"/>
          <p:cNvSpPr>
            <a:spLocks noGrp="1"/>
          </p:cNvSpPr>
          <p:nvPr>
            <p:ph type="pic" sz="quarter" idx="10" hasCustomPrompt="1"/>
          </p:nvPr>
        </p:nvSpPr>
        <p:spPr>
          <a:xfrm>
            <a:off x="0" y="1160463"/>
            <a:ext cx="12192000" cy="5697537"/>
          </a:xfrm>
          <a:solidFill>
            <a:schemeClr val="bg2"/>
          </a:solidFill>
        </p:spPr>
        <p:txBody>
          <a:bodyPr/>
          <a:lstStyle>
            <a:lvl1pPr algn="ctr">
              <a:defRPr/>
            </a:lvl1pPr>
          </a:lstStyle>
          <a:p>
            <a:r>
              <a:rPr lang="en-GB" dirty="0"/>
              <a:t>Click on the icon to insert an image</a:t>
            </a:r>
          </a:p>
        </p:txBody>
      </p:sp>
      <p:sp>
        <p:nvSpPr>
          <p:cNvPr id="13"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16" name="Freeform: Shape 15"/>
          <p:cNvSpPr/>
          <p:nvPr userDrawn="1"/>
        </p:nvSpPr>
        <p:spPr>
          <a:xfrm>
            <a:off x="1524000" y="1733550"/>
            <a:ext cx="3736804" cy="4503738"/>
          </a:xfrm>
          <a:custGeom>
            <a:avLst/>
            <a:gdLst>
              <a:gd name="connsiteX0" fmla="*/ 132283 w 3736804"/>
              <a:gd name="connsiteY0" fmla="*/ 0 h 4503738"/>
              <a:gd name="connsiteX1" fmla="*/ 3604521 w 3736804"/>
              <a:gd name="connsiteY1" fmla="*/ 0 h 4503738"/>
              <a:gd name="connsiteX2" fmla="*/ 3736804 w 3736804"/>
              <a:gd name="connsiteY2" fmla="*/ 132283 h 4503738"/>
              <a:gd name="connsiteX3" fmla="*/ 3736804 w 3736804"/>
              <a:gd name="connsiteY3" fmla="*/ 4371455 h 4503738"/>
              <a:gd name="connsiteX4" fmla="*/ 3604521 w 3736804"/>
              <a:gd name="connsiteY4" fmla="*/ 4503738 h 4503738"/>
              <a:gd name="connsiteX5" fmla="*/ 132283 w 3736804"/>
              <a:gd name="connsiteY5" fmla="*/ 4503738 h 4503738"/>
              <a:gd name="connsiteX6" fmla="*/ 0 w 3736804"/>
              <a:gd name="connsiteY6" fmla="*/ 4371455 h 4503738"/>
              <a:gd name="connsiteX7" fmla="*/ 0 w 3736804"/>
              <a:gd name="connsiteY7" fmla="*/ 132283 h 4503738"/>
              <a:gd name="connsiteX8" fmla="*/ 132283 w 3736804"/>
              <a:gd name="connsiteY8" fmla="*/ 0 h 450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6804" h="4503738">
                <a:moveTo>
                  <a:pt x="132283" y="0"/>
                </a:moveTo>
                <a:lnTo>
                  <a:pt x="3604521" y="0"/>
                </a:lnTo>
                <a:cubicBezTo>
                  <a:pt x="3677579" y="0"/>
                  <a:pt x="3736804" y="59225"/>
                  <a:pt x="3736804" y="132283"/>
                </a:cubicBezTo>
                <a:lnTo>
                  <a:pt x="3736804" y="4371455"/>
                </a:lnTo>
                <a:cubicBezTo>
                  <a:pt x="3736804" y="4444513"/>
                  <a:pt x="3677579" y="4503738"/>
                  <a:pt x="3604521" y="4503738"/>
                </a:cubicBezTo>
                <a:lnTo>
                  <a:pt x="132283" y="4503738"/>
                </a:lnTo>
                <a:cubicBezTo>
                  <a:pt x="59225" y="4503738"/>
                  <a:pt x="0" y="4444513"/>
                  <a:pt x="0" y="4371455"/>
                </a:cubicBezTo>
                <a:lnTo>
                  <a:pt x="0" y="132283"/>
                </a:lnTo>
                <a:cubicBezTo>
                  <a:pt x="0" y="59225"/>
                  <a:pt x="59225" y="0"/>
                  <a:pt x="132283" y="0"/>
                </a:cubicBezTo>
                <a:close/>
              </a:path>
            </a:pathLst>
          </a:custGeom>
          <a:solidFill>
            <a:schemeClr val="accent3">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5" name="Text Placeholder 10"/>
          <p:cNvSpPr>
            <a:spLocks noGrp="1"/>
          </p:cNvSpPr>
          <p:nvPr>
            <p:ph type="body" sz="quarter" idx="12" hasCustomPrompt="1"/>
          </p:nvPr>
        </p:nvSpPr>
        <p:spPr>
          <a:xfrm>
            <a:off x="1524000" y="1733550"/>
            <a:ext cx="3736804" cy="4503738"/>
          </a:xfrm>
          <a:prstGeom prst="roundRect">
            <a:avLst>
              <a:gd name="adj" fmla="val 3540"/>
            </a:avLst>
          </a:prstGeom>
          <a:solidFill>
            <a:schemeClr val="accent3">
              <a:alpha val="90000"/>
            </a:schemeClr>
          </a:solidFill>
        </p:spPr>
        <p:txBody>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5"/>
          </p:nvPr>
        </p:nvSpPr>
        <p:spPr/>
        <p:txBody>
          <a:bodyPr/>
          <a:lstStyle/>
          <a:p>
            <a:r>
              <a:rPr lang="en-GB"/>
              <a:t>Page </a:t>
            </a:r>
            <a:fld id="{20263F6F-2059-4ED8-978B-C319291CF8A3}" type="slidenum">
              <a:rPr lang="en-GB" smtClean="0"/>
              <a:pPr/>
              <a:t>‹#›</a:t>
            </a:fld>
            <a:endParaRPr lang="en-GB" dirty="0"/>
          </a:p>
        </p:txBody>
      </p:sp>
      <p:grpSp>
        <p:nvGrpSpPr>
          <p:cNvPr id="20" name="Group 19"/>
          <p:cNvGrpSpPr/>
          <p:nvPr userDrawn="1"/>
        </p:nvGrpSpPr>
        <p:grpSpPr>
          <a:xfrm>
            <a:off x="-3615493" y="2537681"/>
            <a:ext cx="3522943" cy="4320320"/>
            <a:chOff x="-3615493" y="2537681"/>
            <a:chExt cx="3522943" cy="4320320"/>
          </a:xfrm>
        </p:grpSpPr>
        <p:sp>
          <p:nvSpPr>
            <p:cNvPr id="21" name="Rectangle 20"/>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22" name="TextBox 21"/>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23" name="Rectangle 22"/>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24" name="TextBox 23"/>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25" name="TextBox 24"/>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26" name="TextBox 25"/>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27" name="TextBox 26"/>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28" name="TextBox 27"/>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29" name="Group 28"/>
          <p:cNvGrpSpPr/>
          <p:nvPr userDrawn="1"/>
        </p:nvGrpSpPr>
        <p:grpSpPr>
          <a:xfrm>
            <a:off x="12372975" y="0"/>
            <a:ext cx="3507562" cy="3453103"/>
            <a:chOff x="397354" y="1593847"/>
            <a:chExt cx="3507562" cy="3453103"/>
          </a:xfrm>
        </p:grpSpPr>
        <p:grpSp>
          <p:nvGrpSpPr>
            <p:cNvPr id="30" name="Group 29"/>
            <p:cNvGrpSpPr/>
            <p:nvPr/>
          </p:nvGrpSpPr>
          <p:grpSpPr>
            <a:xfrm>
              <a:off x="397354" y="1593847"/>
              <a:ext cx="3507562" cy="3453103"/>
              <a:chOff x="753354" y="1141028"/>
              <a:chExt cx="3507562" cy="3453103"/>
            </a:xfrm>
          </p:grpSpPr>
          <p:grpSp>
            <p:nvGrpSpPr>
              <p:cNvPr id="32" name="Group 31"/>
              <p:cNvGrpSpPr/>
              <p:nvPr/>
            </p:nvGrpSpPr>
            <p:grpSpPr>
              <a:xfrm>
                <a:off x="753354" y="1141028"/>
                <a:ext cx="3507562" cy="3453103"/>
                <a:chOff x="838195" y="1150070"/>
                <a:chExt cx="3507562" cy="3453103"/>
              </a:xfrm>
            </p:grpSpPr>
            <p:sp>
              <p:nvSpPr>
                <p:cNvPr id="34" name="Rectangle 33"/>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5" name="TextBox 34"/>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36" name="TextBox 35"/>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37" name="TextBox 36"/>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38" name="TextBox 37"/>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33" name="Picture 32"/>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31" name="Straight Connector 30"/>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824577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Imag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0" name="Rectangle: Rounded Corners 9"/>
          <p:cNvSpPr/>
          <p:nvPr userDrawn="1"/>
        </p:nvSpPr>
        <p:spPr>
          <a:xfrm>
            <a:off x="1523999" y="1160464"/>
            <a:ext cx="2700000" cy="4963991"/>
          </a:xfrm>
          <a:prstGeom prst="roundRect">
            <a:avLst>
              <a:gd name="adj" fmla="val 6214"/>
            </a:avLst>
          </a:prstGeom>
          <a:solidFill>
            <a:schemeClr val="accent4"/>
          </a:solidFill>
          <a:ln>
            <a:noFill/>
          </a:ln>
          <a:effectLst>
            <a:outerShdw blurRad="381000" dist="63500" dir="21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Picture Placeholder 11"/>
          <p:cNvSpPr>
            <a:spLocks noGrp="1"/>
          </p:cNvSpPr>
          <p:nvPr>
            <p:ph type="pic" sz="quarter" idx="22" hasCustomPrompt="1"/>
          </p:nvPr>
        </p:nvSpPr>
        <p:spPr>
          <a:xfrm>
            <a:off x="1524000" y="1160464"/>
            <a:ext cx="2700000" cy="2484437"/>
          </a:xfrm>
          <a:custGeom>
            <a:avLst/>
            <a:gdLst>
              <a:gd name="connsiteX0" fmla="*/ 160110 w 2700000"/>
              <a:gd name="connsiteY0" fmla="*/ 0 h 2484437"/>
              <a:gd name="connsiteX1" fmla="*/ 2539890 w 2700000"/>
              <a:gd name="connsiteY1" fmla="*/ 0 h 2484437"/>
              <a:gd name="connsiteX2" fmla="*/ 2700000 w 2700000"/>
              <a:gd name="connsiteY2" fmla="*/ 160110 h 2484437"/>
              <a:gd name="connsiteX3" fmla="*/ 2700000 w 2700000"/>
              <a:gd name="connsiteY3" fmla="*/ 2484437 h 2484437"/>
              <a:gd name="connsiteX4" fmla="*/ 0 w 2700000"/>
              <a:gd name="connsiteY4" fmla="*/ 2484437 h 2484437"/>
              <a:gd name="connsiteX5" fmla="*/ 0 w 2700000"/>
              <a:gd name="connsiteY5" fmla="*/ 160110 h 2484437"/>
              <a:gd name="connsiteX6" fmla="*/ 160110 w 2700000"/>
              <a:gd name="connsiteY6" fmla="*/ 0 h 248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0000" h="2484437">
                <a:moveTo>
                  <a:pt x="160110" y="0"/>
                </a:moveTo>
                <a:lnTo>
                  <a:pt x="2539890" y="0"/>
                </a:lnTo>
                <a:cubicBezTo>
                  <a:pt x="2628316" y="0"/>
                  <a:pt x="2700000" y="71684"/>
                  <a:pt x="2700000" y="160110"/>
                </a:cubicBezTo>
                <a:lnTo>
                  <a:pt x="2700000" y="2484437"/>
                </a:lnTo>
                <a:lnTo>
                  <a:pt x="0" y="2484437"/>
                </a:lnTo>
                <a:lnTo>
                  <a:pt x="0" y="160110"/>
                </a:lnTo>
                <a:cubicBezTo>
                  <a:pt x="0" y="71684"/>
                  <a:pt x="71684" y="0"/>
                  <a:pt x="160110" y="0"/>
                </a:cubicBezTo>
                <a:close/>
              </a:path>
            </a:pathLst>
          </a:custGeom>
          <a:solidFill>
            <a:schemeClr val="bg2"/>
          </a:solidFill>
        </p:spPr>
        <p:txBody>
          <a:bodyPr wrap="square">
            <a:noAutofit/>
          </a:bodyPr>
          <a:lstStyle>
            <a:lvl1pPr algn="ctr">
              <a:defRPr sz="1400"/>
            </a:lvl1pPr>
          </a:lstStyle>
          <a:p>
            <a:r>
              <a:rPr lang="en-GB" dirty="0"/>
              <a:t>Click on the icon to insert an image</a:t>
            </a:r>
          </a:p>
        </p:txBody>
      </p:sp>
      <p:sp>
        <p:nvSpPr>
          <p:cNvPr id="13" name="Text Placeholder 22"/>
          <p:cNvSpPr>
            <a:spLocks noGrp="1"/>
          </p:cNvSpPr>
          <p:nvPr>
            <p:ph type="body" sz="quarter" idx="50" hasCustomPrompt="1"/>
          </p:nvPr>
        </p:nvSpPr>
        <p:spPr>
          <a:xfrm>
            <a:off x="1523999" y="3644901"/>
            <a:ext cx="2700000" cy="353743"/>
          </a:xfrm>
        </p:spPr>
        <p:txBody>
          <a:bodyPr/>
          <a:lstStyle>
            <a:lvl1pPr>
              <a:defRPr sz="1800" b="1">
                <a:solidFill>
                  <a:srgbClr val="FFFFFF"/>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14" name="Text Placeholder 25"/>
          <p:cNvSpPr>
            <a:spLocks noGrp="1"/>
          </p:cNvSpPr>
          <p:nvPr>
            <p:ph type="body" sz="quarter" idx="52" hasCustomPrompt="1"/>
          </p:nvPr>
        </p:nvSpPr>
        <p:spPr>
          <a:xfrm>
            <a:off x="1523999" y="3999065"/>
            <a:ext cx="2700000" cy="2125390"/>
          </a:xfrm>
        </p:spPr>
        <p:txBody>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Rectangle: Rounded Corners 14"/>
          <p:cNvSpPr/>
          <p:nvPr userDrawn="1"/>
        </p:nvSpPr>
        <p:spPr>
          <a:xfrm>
            <a:off x="4836485" y="1160464"/>
            <a:ext cx="2700000" cy="4963991"/>
          </a:xfrm>
          <a:prstGeom prst="roundRect">
            <a:avLst>
              <a:gd name="adj" fmla="val 6214"/>
            </a:avLst>
          </a:prstGeom>
          <a:solidFill>
            <a:schemeClr val="accent3"/>
          </a:solidFill>
          <a:ln>
            <a:noFill/>
          </a:ln>
          <a:effectLst>
            <a:outerShdw blurRad="381000" dist="63500" dir="21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Picture Placeholder 15"/>
          <p:cNvSpPr>
            <a:spLocks noGrp="1"/>
          </p:cNvSpPr>
          <p:nvPr>
            <p:ph type="pic" sz="quarter" idx="53" hasCustomPrompt="1"/>
          </p:nvPr>
        </p:nvSpPr>
        <p:spPr>
          <a:xfrm>
            <a:off x="4836486" y="1160464"/>
            <a:ext cx="2700000" cy="2484437"/>
          </a:xfrm>
          <a:custGeom>
            <a:avLst/>
            <a:gdLst>
              <a:gd name="connsiteX0" fmla="*/ 160110 w 2700000"/>
              <a:gd name="connsiteY0" fmla="*/ 0 h 2484437"/>
              <a:gd name="connsiteX1" fmla="*/ 2539890 w 2700000"/>
              <a:gd name="connsiteY1" fmla="*/ 0 h 2484437"/>
              <a:gd name="connsiteX2" fmla="*/ 2700000 w 2700000"/>
              <a:gd name="connsiteY2" fmla="*/ 160110 h 2484437"/>
              <a:gd name="connsiteX3" fmla="*/ 2700000 w 2700000"/>
              <a:gd name="connsiteY3" fmla="*/ 2484437 h 2484437"/>
              <a:gd name="connsiteX4" fmla="*/ 0 w 2700000"/>
              <a:gd name="connsiteY4" fmla="*/ 2484437 h 2484437"/>
              <a:gd name="connsiteX5" fmla="*/ 0 w 2700000"/>
              <a:gd name="connsiteY5" fmla="*/ 160110 h 2484437"/>
              <a:gd name="connsiteX6" fmla="*/ 160110 w 2700000"/>
              <a:gd name="connsiteY6" fmla="*/ 0 h 248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0000" h="2484437">
                <a:moveTo>
                  <a:pt x="160110" y="0"/>
                </a:moveTo>
                <a:lnTo>
                  <a:pt x="2539890" y="0"/>
                </a:lnTo>
                <a:cubicBezTo>
                  <a:pt x="2628316" y="0"/>
                  <a:pt x="2700000" y="71684"/>
                  <a:pt x="2700000" y="160110"/>
                </a:cubicBezTo>
                <a:lnTo>
                  <a:pt x="2700000" y="2484437"/>
                </a:lnTo>
                <a:lnTo>
                  <a:pt x="0" y="2484437"/>
                </a:lnTo>
                <a:lnTo>
                  <a:pt x="0" y="160110"/>
                </a:lnTo>
                <a:cubicBezTo>
                  <a:pt x="0" y="71684"/>
                  <a:pt x="71684" y="0"/>
                  <a:pt x="160110" y="0"/>
                </a:cubicBezTo>
                <a:close/>
              </a:path>
            </a:pathLst>
          </a:custGeom>
          <a:solidFill>
            <a:schemeClr val="bg2"/>
          </a:solidFill>
        </p:spPr>
        <p:txBody>
          <a:bodyPr wrap="square">
            <a:noAutofit/>
          </a:bodyPr>
          <a:lstStyle>
            <a:lvl1pPr algn="ctr">
              <a:defRPr sz="1400"/>
            </a:lvl1pPr>
          </a:lstStyle>
          <a:p>
            <a:r>
              <a:rPr lang="en-GB" dirty="0"/>
              <a:t>Click on the icon to insert an image</a:t>
            </a:r>
          </a:p>
        </p:txBody>
      </p:sp>
      <p:sp>
        <p:nvSpPr>
          <p:cNvPr id="17" name="Text Placeholder 22"/>
          <p:cNvSpPr>
            <a:spLocks noGrp="1"/>
          </p:cNvSpPr>
          <p:nvPr>
            <p:ph type="body" sz="quarter" idx="54" hasCustomPrompt="1"/>
          </p:nvPr>
        </p:nvSpPr>
        <p:spPr>
          <a:xfrm>
            <a:off x="4836485" y="3644901"/>
            <a:ext cx="2700000" cy="353743"/>
          </a:xfrm>
        </p:spPr>
        <p:txBody>
          <a:bodyPr/>
          <a:lstStyle>
            <a:lvl1pPr>
              <a:defRPr sz="1800" b="1">
                <a:solidFill>
                  <a:srgbClr val="FFFFFF"/>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18" name="Text Placeholder 25"/>
          <p:cNvSpPr>
            <a:spLocks noGrp="1"/>
          </p:cNvSpPr>
          <p:nvPr>
            <p:ph type="body" sz="quarter" idx="55" hasCustomPrompt="1"/>
          </p:nvPr>
        </p:nvSpPr>
        <p:spPr>
          <a:xfrm>
            <a:off x="4836485" y="3999065"/>
            <a:ext cx="2700000" cy="2125390"/>
          </a:xfrm>
        </p:spPr>
        <p:txBody>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9" name="Rectangle: Rounded Corners 18"/>
          <p:cNvSpPr/>
          <p:nvPr userDrawn="1"/>
        </p:nvSpPr>
        <p:spPr>
          <a:xfrm>
            <a:off x="8148974" y="1160464"/>
            <a:ext cx="2700000" cy="4963991"/>
          </a:xfrm>
          <a:prstGeom prst="roundRect">
            <a:avLst>
              <a:gd name="adj" fmla="val 6214"/>
            </a:avLst>
          </a:prstGeom>
          <a:solidFill>
            <a:schemeClr val="accent5"/>
          </a:solidFill>
          <a:ln>
            <a:noFill/>
          </a:ln>
          <a:effectLst>
            <a:outerShdw blurRad="381000" dist="63500" dir="21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Picture Placeholder 19"/>
          <p:cNvSpPr>
            <a:spLocks noGrp="1"/>
          </p:cNvSpPr>
          <p:nvPr>
            <p:ph type="pic" sz="quarter" idx="56" hasCustomPrompt="1"/>
          </p:nvPr>
        </p:nvSpPr>
        <p:spPr>
          <a:xfrm>
            <a:off x="8148975" y="1160464"/>
            <a:ext cx="2700000" cy="2484437"/>
          </a:xfrm>
          <a:custGeom>
            <a:avLst/>
            <a:gdLst>
              <a:gd name="connsiteX0" fmla="*/ 160110 w 2700000"/>
              <a:gd name="connsiteY0" fmla="*/ 0 h 2484437"/>
              <a:gd name="connsiteX1" fmla="*/ 2539890 w 2700000"/>
              <a:gd name="connsiteY1" fmla="*/ 0 h 2484437"/>
              <a:gd name="connsiteX2" fmla="*/ 2700000 w 2700000"/>
              <a:gd name="connsiteY2" fmla="*/ 160110 h 2484437"/>
              <a:gd name="connsiteX3" fmla="*/ 2700000 w 2700000"/>
              <a:gd name="connsiteY3" fmla="*/ 2484437 h 2484437"/>
              <a:gd name="connsiteX4" fmla="*/ 0 w 2700000"/>
              <a:gd name="connsiteY4" fmla="*/ 2484437 h 2484437"/>
              <a:gd name="connsiteX5" fmla="*/ 0 w 2700000"/>
              <a:gd name="connsiteY5" fmla="*/ 160110 h 2484437"/>
              <a:gd name="connsiteX6" fmla="*/ 160110 w 2700000"/>
              <a:gd name="connsiteY6" fmla="*/ 0 h 248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0000" h="2484437">
                <a:moveTo>
                  <a:pt x="160110" y="0"/>
                </a:moveTo>
                <a:lnTo>
                  <a:pt x="2539890" y="0"/>
                </a:lnTo>
                <a:cubicBezTo>
                  <a:pt x="2628316" y="0"/>
                  <a:pt x="2700000" y="71684"/>
                  <a:pt x="2700000" y="160110"/>
                </a:cubicBezTo>
                <a:lnTo>
                  <a:pt x="2700000" y="2484437"/>
                </a:lnTo>
                <a:lnTo>
                  <a:pt x="0" y="2484437"/>
                </a:lnTo>
                <a:lnTo>
                  <a:pt x="0" y="160110"/>
                </a:lnTo>
                <a:cubicBezTo>
                  <a:pt x="0" y="71684"/>
                  <a:pt x="71684" y="0"/>
                  <a:pt x="160110" y="0"/>
                </a:cubicBezTo>
                <a:close/>
              </a:path>
            </a:pathLst>
          </a:custGeom>
          <a:solidFill>
            <a:schemeClr val="bg2"/>
          </a:solidFill>
          <a:effectLst/>
        </p:spPr>
        <p:txBody>
          <a:bodyPr wrap="square">
            <a:noAutofit/>
          </a:bodyPr>
          <a:lstStyle>
            <a:lvl1pPr algn="ctr">
              <a:defRPr sz="1400"/>
            </a:lvl1pPr>
          </a:lstStyle>
          <a:p>
            <a:r>
              <a:rPr lang="en-GB" dirty="0"/>
              <a:t>Click on the icon to insert an image</a:t>
            </a:r>
          </a:p>
        </p:txBody>
      </p:sp>
      <p:sp>
        <p:nvSpPr>
          <p:cNvPr id="21" name="Text Placeholder 22"/>
          <p:cNvSpPr>
            <a:spLocks noGrp="1"/>
          </p:cNvSpPr>
          <p:nvPr>
            <p:ph type="body" sz="quarter" idx="57" hasCustomPrompt="1"/>
          </p:nvPr>
        </p:nvSpPr>
        <p:spPr>
          <a:xfrm>
            <a:off x="8148974" y="3644901"/>
            <a:ext cx="2700000" cy="353743"/>
          </a:xfrm>
        </p:spPr>
        <p:txBody>
          <a:bodyPr/>
          <a:lstStyle>
            <a:lvl1pPr>
              <a:defRPr sz="1800" b="1">
                <a:solidFill>
                  <a:srgbClr val="FFFFFF"/>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22" name="Text Placeholder 25"/>
          <p:cNvSpPr>
            <a:spLocks noGrp="1"/>
          </p:cNvSpPr>
          <p:nvPr>
            <p:ph type="body" sz="quarter" idx="58" hasCustomPrompt="1"/>
          </p:nvPr>
        </p:nvSpPr>
        <p:spPr>
          <a:xfrm>
            <a:off x="8148974" y="3999065"/>
            <a:ext cx="2700000" cy="2125390"/>
          </a:xfrm>
        </p:spPr>
        <p:txBody>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5" name="Slide Number Placeholder 4"/>
          <p:cNvSpPr>
            <a:spLocks noGrp="1"/>
          </p:cNvSpPr>
          <p:nvPr>
            <p:ph type="sldNum" sz="quarter" idx="61"/>
          </p:nvPr>
        </p:nvSpPr>
        <p:spPr/>
        <p:txBody>
          <a:bodyPr/>
          <a:lstStyle/>
          <a:p>
            <a:r>
              <a:rPr lang="en-GB"/>
              <a:t>Page </a:t>
            </a:r>
            <a:fld id="{20263F6F-2059-4ED8-978B-C319291CF8A3}" type="slidenum">
              <a:rPr lang="en-GB" smtClean="0"/>
              <a:pPr/>
              <a:t>‹#›</a:t>
            </a:fld>
            <a:endParaRPr lang="en-GB" dirty="0"/>
          </a:p>
        </p:txBody>
      </p:sp>
      <p:grpSp>
        <p:nvGrpSpPr>
          <p:cNvPr id="33" name="Group 32"/>
          <p:cNvGrpSpPr/>
          <p:nvPr userDrawn="1"/>
        </p:nvGrpSpPr>
        <p:grpSpPr>
          <a:xfrm>
            <a:off x="-3615493" y="2537681"/>
            <a:ext cx="3522943" cy="4320320"/>
            <a:chOff x="-3615493" y="2537681"/>
            <a:chExt cx="3522943" cy="4320320"/>
          </a:xfrm>
        </p:grpSpPr>
        <p:sp>
          <p:nvSpPr>
            <p:cNvPr id="34" name="Rectangle 33"/>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5" name="TextBox 34"/>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6" name="Rectangle 35"/>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7" name="TextBox 36"/>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8" name="TextBox 37"/>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39" name="TextBox 38"/>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0" name="TextBox 39"/>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1" name="TextBox 40"/>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2" name="Group 41"/>
          <p:cNvGrpSpPr/>
          <p:nvPr userDrawn="1"/>
        </p:nvGrpSpPr>
        <p:grpSpPr>
          <a:xfrm>
            <a:off x="12372975" y="0"/>
            <a:ext cx="3507562" cy="3453103"/>
            <a:chOff x="397354" y="1593847"/>
            <a:chExt cx="3507562" cy="3453103"/>
          </a:xfrm>
        </p:grpSpPr>
        <p:grpSp>
          <p:nvGrpSpPr>
            <p:cNvPr id="43" name="Group 42"/>
            <p:cNvGrpSpPr/>
            <p:nvPr/>
          </p:nvGrpSpPr>
          <p:grpSpPr>
            <a:xfrm>
              <a:off x="397354" y="1593847"/>
              <a:ext cx="3507562" cy="3453103"/>
              <a:chOff x="753354" y="1141028"/>
              <a:chExt cx="3507562" cy="3453103"/>
            </a:xfrm>
          </p:grpSpPr>
          <p:grpSp>
            <p:nvGrpSpPr>
              <p:cNvPr id="45" name="Group 44"/>
              <p:cNvGrpSpPr/>
              <p:nvPr/>
            </p:nvGrpSpPr>
            <p:grpSpPr>
              <a:xfrm>
                <a:off x="753354" y="1141028"/>
                <a:ext cx="3507562" cy="3453103"/>
                <a:chOff x="838195" y="1150070"/>
                <a:chExt cx="3507562" cy="3453103"/>
              </a:xfrm>
            </p:grpSpPr>
            <p:sp>
              <p:nvSpPr>
                <p:cNvPr id="47" name="Rectangle 46"/>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8" name="TextBox 47"/>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49" name="TextBox 48"/>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0" name="TextBox 49"/>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1" name="TextBox 50"/>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6" name="Picture 45"/>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4" name="Straight Connector 43"/>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979929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296" userDrawn="1">
          <p15:clr>
            <a:srgbClr val="FBAE40"/>
          </p15:clr>
        </p15:guide>
        <p15:guide id="2" pos="5130" userDrawn="1">
          <p15:clr>
            <a:srgbClr val="FBAE40"/>
          </p15:clr>
        </p15:guide>
        <p15:guide id="3" pos="3038" userDrawn="1">
          <p15:clr>
            <a:srgbClr val="FBAE40"/>
          </p15:clr>
        </p15:guide>
        <p15:guide id="4" pos="4755" userDrawn="1">
          <p15:clr>
            <a:srgbClr val="FBAE40"/>
          </p15:clr>
        </p15:guide>
        <p15:guide id="5" pos="266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Points Left Image">
    <p:spTree>
      <p:nvGrpSpPr>
        <p:cNvPr id="1" name=""/>
        <p:cNvGrpSpPr/>
        <p:nvPr/>
      </p:nvGrpSpPr>
      <p:grpSpPr>
        <a:xfrm>
          <a:off x="0" y="0"/>
          <a:ext cx="0" cy="0"/>
          <a:chOff x="0" y="0"/>
          <a:chExt cx="0" cy="0"/>
        </a:xfrm>
      </p:grpSpPr>
      <p:sp>
        <p:nvSpPr>
          <p:cNvPr id="14" name="Freeform: Shape 13"/>
          <p:cNvSpPr/>
          <p:nvPr userDrawn="1"/>
        </p:nvSpPr>
        <p:spPr>
          <a:xfrm>
            <a:off x="1524000" y="1492250"/>
            <a:ext cx="9334500" cy="2012950"/>
          </a:xfrm>
          <a:custGeom>
            <a:avLst/>
            <a:gdLst>
              <a:gd name="connsiteX0" fmla="*/ 141531 w 9334500"/>
              <a:gd name="connsiteY0" fmla="*/ 0 h 2012950"/>
              <a:gd name="connsiteX1" fmla="*/ 9192969 w 9334500"/>
              <a:gd name="connsiteY1" fmla="*/ 0 h 2012950"/>
              <a:gd name="connsiteX2" fmla="*/ 9334500 w 9334500"/>
              <a:gd name="connsiteY2" fmla="*/ 141531 h 2012950"/>
              <a:gd name="connsiteX3" fmla="*/ 9334500 w 9334500"/>
              <a:gd name="connsiteY3" fmla="*/ 1871419 h 2012950"/>
              <a:gd name="connsiteX4" fmla="*/ 9192969 w 9334500"/>
              <a:gd name="connsiteY4" fmla="*/ 2012950 h 2012950"/>
              <a:gd name="connsiteX5" fmla="*/ 141531 w 9334500"/>
              <a:gd name="connsiteY5" fmla="*/ 2012950 h 2012950"/>
              <a:gd name="connsiteX6" fmla="*/ 0 w 9334500"/>
              <a:gd name="connsiteY6" fmla="*/ 1871419 h 2012950"/>
              <a:gd name="connsiteX7" fmla="*/ 0 w 9334500"/>
              <a:gd name="connsiteY7" fmla="*/ 141531 h 2012950"/>
              <a:gd name="connsiteX8" fmla="*/ 141531 w 9334500"/>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4500" h="2012950">
                <a:moveTo>
                  <a:pt x="141531" y="0"/>
                </a:moveTo>
                <a:lnTo>
                  <a:pt x="9192969" y="0"/>
                </a:lnTo>
                <a:cubicBezTo>
                  <a:pt x="9271134" y="0"/>
                  <a:pt x="9334500" y="63366"/>
                  <a:pt x="9334500" y="141531"/>
                </a:cubicBezTo>
                <a:lnTo>
                  <a:pt x="9334500" y="1871419"/>
                </a:lnTo>
                <a:cubicBezTo>
                  <a:pt x="9334500" y="1949584"/>
                  <a:pt x="9271134" y="2012950"/>
                  <a:pt x="9192969" y="2012950"/>
                </a:cubicBezTo>
                <a:lnTo>
                  <a:pt x="141531" y="2012950"/>
                </a:lnTo>
                <a:cubicBezTo>
                  <a:pt x="63366" y="2012950"/>
                  <a:pt x="0" y="1949584"/>
                  <a:pt x="0" y="1871419"/>
                </a:cubicBezTo>
                <a:lnTo>
                  <a:pt x="0" y="141531"/>
                </a:lnTo>
                <a:cubicBezTo>
                  <a:pt x="0" y="63366"/>
                  <a:pt x="63366" y="0"/>
                  <a:pt x="141531"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1" name="Picture Placeholder 10"/>
          <p:cNvSpPr>
            <a:spLocks noGrp="1"/>
          </p:cNvSpPr>
          <p:nvPr>
            <p:ph type="pic" sz="quarter" idx="24" hasCustomPrompt="1"/>
          </p:nvPr>
        </p:nvSpPr>
        <p:spPr>
          <a:xfrm>
            <a:off x="1524000" y="1492250"/>
            <a:ext cx="2309813" cy="2012950"/>
          </a:xfrm>
          <a:custGeom>
            <a:avLst/>
            <a:gdLst>
              <a:gd name="connsiteX0" fmla="*/ 134606 w 2309813"/>
              <a:gd name="connsiteY0" fmla="*/ 0 h 2012950"/>
              <a:gd name="connsiteX1" fmla="*/ 2175207 w 2309813"/>
              <a:gd name="connsiteY1" fmla="*/ 0 h 2012950"/>
              <a:gd name="connsiteX2" fmla="*/ 2309813 w 2309813"/>
              <a:gd name="connsiteY2" fmla="*/ 134606 h 2012950"/>
              <a:gd name="connsiteX3" fmla="*/ 2309813 w 2309813"/>
              <a:gd name="connsiteY3" fmla="*/ 1878344 h 2012950"/>
              <a:gd name="connsiteX4" fmla="*/ 2175207 w 2309813"/>
              <a:gd name="connsiteY4" fmla="*/ 2012950 h 2012950"/>
              <a:gd name="connsiteX5" fmla="*/ 134606 w 2309813"/>
              <a:gd name="connsiteY5" fmla="*/ 2012950 h 2012950"/>
              <a:gd name="connsiteX6" fmla="*/ 0 w 2309813"/>
              <a:gd name="connsiteY6" fmla="*/ 1878344 h 2012950"/>
              <a:gd name="connsiteX7" fmla="*/ 0 w 2309813"/>
              <a:gd name="connsiteY7" fmla="*/ 134606 h 2012950"/>
              <a:gd name="connsiteX8" fmla="*/ 134606 w 2309813"/>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9813" h="2012950">
                <a:moveTo>
                  <a:pt x="134606" y="0"/>
                </a:moveTo>
                <a:lnTo>
                  <a:pt x="2175207" y="0"/>
                </a:lnTo>
                <a:cubicBezTo>
                  <a:pt x="2249548" y="0"/>
                  <a:pt x="2309813" y="60265"/>
                  <a:pt x="2309813" y="134606"/>
                </a:cubicBezTo>
                <a:lnTo>
                  <a:pt x="2309813" y="1878344"/>
                </a:lnTo>
                <a:cubicBezTo>
                  <a:pt x="2309813" y="1952685"/>
                  <a:pt x="2249548" y="2012950"/>
                  <a:pt x="2175207" y="2012950"/>
                </a:cubicBezTo>
                <a:lnTo>
                  <a:pt x="134606" y="2012950"/>
                </a:lnTo>
                <a:cubicBezTo>
                  <a:pt x="60265" y="2012950"/>
                  <a:pt x="0" y="1952685"/>
                  <a:pt x="0" y="1878344"/>
                </a:cubicBezTo>
                <a:lnTo>
                  <a:pt x="0" y="134606"/>
                </a:lnTo>
                <a:cubicBezTo>
                  <a:pt x="0" y="60265"/>
                  <a:pt x="60265" y="0"/>
                  <a:pt x="134606"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15" name="Text Placeholder 22"/>
          <p:cNvSpPr>
            <a:spLocks noGrp="1"/>
          </p:cNvSpPr>
          <p:nvPr>
            <p:ph type="body" sz="quarter" idx="50" hasCustomPrompt="1"/>
          </p:nvPr>
        </p:nvSpPr>
        <p:spPr>
          <a:xfrm>
            <a:off x="4029943" y="1686213"/>
            <a:ext cx="6630260" cy="353743"/>
          </a:xfrm>
        </p:spPr>
        <p:txBody>
          <a:bodyPr/>
          <a:lstStyle>
            <a:lvl1pPr>
              <a:defRPr sz="1800" b="1">
                <a:solidFill>
                  <a:schemeClr val="tx1"/>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16" name="Text Placeholder 25"/>
          <p:cNvSpPr>
            <a:spLocks noGrp="1"/>
          </p:cNvSpPr>
          <p:nvPr>
            <p:ph type="body" sz="quarter" idx="52" hasCustomPrompt="1"/>
          </p:nvPr>
        </p:nvSpPr>
        <p:spPr>
          <a:xfrm>
            <a:off x="4029943" y="2040377"/>
            <a:ext cx="6630260" cy="1275478"/>
          </a:xfrm>
        </p:spPr>
        <p:txBody>
          <a:bodyPr/>
          <a:lstStyle>
            <a:lvl1pPr>
              <a:defRPr>
                <a:solidFill>
                  <a:schemeClr val="tx1"/>
                </a:solidFill>
              </a:defRPr>
            </a:lvl1pPr>
            <a:lvl2pPr>
              <a:buClr>
                <a:srgbClr val="0076C0"/>
              </a:buClr>
              <a:defRPr>
                <a:solidFill>
                  <a:schemeClr val="tx1"/>
                </a:solidFill>
              </a:defRPr>
            </a:lvl2pPr>
            <a:lvl3pPr>
              <a:buClr>
                <a:srgbClr val="0076C0"/>
              </a:buClr>
              <a:defRPr>
                <a:solidFill>
                  <a:schemeClr val="tx1"/>
                </a:solidFill>
              </a:defRPr>
            </a:lvl3pPr>
            <a:lvl4pPr>
              <a:buClr>
                <a:srgbClr val="0076C0"/>
              </a:buClr>
              <a:defRPr>
                <a:solidFill>
                  <a:schemeClr val="tx1"/>
                </a:solidFill>
              </a:defRPr>
            </a:lvl4pPr>
            <a:lvl5pPr>
              <a:buClr>
                <a:srgbClr val="0076C0"/>
              </a:buClr>
              <a:defRPr>
                <a:solidFill>
                  <a:schemeClr val="tx1"/>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1524000" y="3924300"/>
            <a:ext cx="9334500" cy="2012950"/>
          </a:xfrm>
          <a:custGeom>
            <a:avLst/>
            <a:gdLst>
              <a:gd name="connsiteX0" fmla="*/ 141531 w 9334500"/>
              <a:gd name="connsiteY0" fmla="*/ 0 h 2012950"/>
              <a:gd name="connsiteX1" fmla="*/ 9192969 w 9334500"/>
              <a:gd name="connsiteY1" fmla="*/ 0 h 2012950"/>
              <a:gd name="connsiteX2" fmla="*/ 9334500 w 9334500"/>
              <a:gd name="connsiteY2" fmla="*/ 141531 h 2012950"/>
              <a:gd name="connsiteX3" fmla="*/ 9334500 w 9334500"/>
              <a:gd name="connsiteY3" fmla="*/ 1871419 h 2012950"/>
              <a:gd name="connsiteX4" fmla="*/ 9192969 w 9334500"/>
              <a:gd name="connsiteY4" fmla="*/ 2012950 h 2012950"/>
              <a:gd name="connsiteX5" fmla="*/ 141531 w 9334500"/>
              <a:gd name="connsiteY5" fmla="*/ 2012950 h 2012950"/>
              <a:gd name="connsiteX6" fmla="*/ 0 w 9334500"/>
              <a:gd name="connsiteY6" fmla="*/ 1871419 h 2012950"/>
              <a:gd name="connsiteX7" fmla="*/ 0 w 9334500"/>
              <a:gd name="connsiteY7" fmla="*/ 141531 h 2012950"/>
              <a:gd name="connsiteX8" fmla="*/ 141531 w 9334500"/>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4500" h="2012950">
                <a:moveTo>
                  <a:pt x="141531" y="0"/>
                </a:moveTo>
                <a:lnTo>
                  <a:pt x="9192969" y="0"/>
                </a:lnTo>
                <a:cubicBezTo>
                  <a:pt x="9271134" y="0"/>
                  <a:pt x="9334500" y="63366"/>
                  <a:pt x="9334500" y="141531"/>
                </a:cubicBezTo>
                <a:lnTo>
                  <a:pt x="9334500" y="1871419"/>
                </a:lnTo>
                <a:cubicBezTo>
                  <a:pt x="9334500" y="1949584"/>
                  <a:pt x="9271134" y="2012950"/>
                  <a:pt x="9192969" y="2012950"/>
                </a:cubicBezTo>
                <a:lnTo>
                  <a:pt x="141531" y="2012950"/>
                </a:lnTo>
                <a:cubicBezTo>
                  <a:pt x="63366" y="2012950"/>
                  <a:pt x="0" y="1949584"/>
                  <a:pt x="0" y="1871419"/>
                </a:cubicBezTo>
                <a:lnTo>
                  <a:pt x="0" y="141531"/>
                </a:lnTo>
                <a:cubicBezTo>
                  <a:pt x="0" y="63366"/>
                  <a:pt x="63366" y="0"/>
                  <a:pt x="141531"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19" name="Picture Placeholder 18"/>
          <p:cNvSpPr>
            <a:spLocks noGrp="1"/>
          </p:cNvSpPr>
          <p:nvPr>
            <p:ph type="pic" sz="quarter" idx="53" hasCustomPrompt="1"/>
          </p:nvPr>
        </p:nvSpPr>
        <p:spPr>
          <a:xfrm>
            <a:off x="1524000" y="3924300"/>
            <a:ext cx="2309813" cy="2012950"/>
          </a:xfrm>
          <a:custGeom>
            <a:avLst/>
            <a:gdLst>
              <a:gd name="connsiteX0" fmla="*/ 134606 w 2309813"/>
              <a:gd name="connsiteY0" fmla="*/ 0 h 2012950"/>
              <a:gd name="connsiteX1" fmla="*/ 2175207 w 2309813"/>
              <a:gd name="connsiteY1" fmla="*/ 0 h 2012950"/>
              <a:gd name="connsiteX2" fmla="*/ 2309813 w 2309813"/>
              <a:gd name="connsiteY2" fmla="*/ 134606 h 2012950"/>
              <a:gd name="connsiteX3" fmla="*/ 2309813 w 2309813"/>
              <a:gd name="connsiteY3" fmla="*/ 1878344 h 2012950"/>
              <a:gd name="connsiteX4" fmla="*/ 2175207 w 2309813"/>
              <a:gd name="connsiteY4" fmla="*/ 2012950 h 2012950"/>
              <a:gd name="connsiteX5" fmla="*/ 134606 w 2309813"/>
              <a:gd name="connsiteY5" fmla="*/ 2012950 h 2012950"/>
              <a:gd name="connsiteX6" fmla="*/ 0 w 2309813"/>
              <a:gd name="connsiteY6" fmla="*/ 1878344 h 2012950"/>
              <a:gd name="connsiteX7" fmla="*/ 0 w 2309813"/>
              <a:gd name="connsiteY7" fmla="*/ 134606 h 2012950"/>
              <a:gd name="connsiteX8" fmla="*/ 134606 w 2309813"/>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9813" h="2012950">
                <a:moveTo>
                  <a:pt x="134606" y="0"/>
                </a:moveTo>
                <a:lnTo>
                  <a:pt x="2175207" y="0"/>
                </a:lnTo>
                <a:cubicBezTo>
                  <a:pt x="2249548" y="0"/>
                  <a:pt x="2309813" y="60265"/>
                  <a:pt x="2309813" y="134606"/>
                </a:cubicBezTo>
                <a:lnTo>
                  <a:pt x="2309813" y="1878344"/>
                </a:lnTo>
                <a:cubicBezTo>
                  <a:pt x="2309813" y="1952685"/>
                  <a:pt x="2249548" y="2012950"/>
                  <a:pt x="2175207" y="2012950"/>
                </a:cubicBezTo>
                <a:lnTo>
                  <a:pt x="134606" y="2012950"/>
                </a:lnTo>
                <a:cubicBezTo>
                  <a:pt x="60265" y="2012950"/>
                  <a:pt x="0" y="1952685"/>
                  <a:pt x="0" y="1878344"/>
                </a:cubicBezTo>
                <a:lnTo>
                  <a:pt x="0" y="134606"/>
                </a:lnTo>
                <a:cubicBezTo>
                  <a:pt x="0" y="60265"/>
                  <a:pt x="60265" y="0"/>
                  <a:pt x="134606"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20" name="Text Placeholder 22"/>
          <p:cNvSpPr>
            <a:spLocks noGrp="1"/>
          </p:cNvSpPr>
          <p:nvPr>
            <p:ph type="body" sz="quarter" idx="54" hasCustomPrompt="1"/>
          </p:nvPr>
        </p:nvSpPr>
        <p:spPr>
          <a:xfrm>
            <a:off x="4029943" y="4107630"/>
            <a:ext cx="6630260" cy="353743"/>
          </a:xfrm>
        </p:spPr>
        <p:txBody>
          <a:bodyPr/>
          <a:lstStyle>
            <a:lvl1pPr>
              <a:defRPr sz="1800" b="1">
                <a:solidFill>
                  <a:schemeClr val="tx1"/>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21" name="Text Placeholder 25"/>
          <p:cNvSpPr>
            <a:spLocks noGrp="1"/>
          </p:cNvSpPr>
          <p:nvPr>
            <p:ph type="body" sz="quarter" idx="55" hasCustomPrompt="1"/>
          </p:nvPr>
        </p:nvSpPr>
        <p:spPr>
          <a:xfrm>
            <a:off x="4029943" y="4472427"/>
            <a:ext cx="6630260" cy="1275478"/>
          </a:xfrm>
        </p:spPr>
        <p:txBody>
          <a:bodyPr/>
          <a:lstStyle>
            <a:lvl1pPr>
              <a:defRPr>
                <a:solidFill>
                  <a:schemeClr val="tx1"/>
                </a:solidFill>
              </a:defRPr>
            </a:lvl1pPr>
            <a:lvl2pPr>
              <a:buClr>
                <a:srgbClr val="0076C0"/>
              </a:buClr>
              <a:defRPr>
                <a:solidFill>
                  <a:schemeClr val="tx1"/>
                </a:solidFill>
              </a:defRPr>
            </a:lvl2pPr>
            <a:lvl3pPr>
              <a:buClr>
                <a:srgbClr val="0076C0"/>
              </a:buClr>
              <a:defRPr>
                <a:solidFill>
                  <a:schemeClr val="tx1"/>
                </a:solidFill>
              </a:defRPr>
            </a:lvl3pPr>
            <a:lvl4pPr>
              <a:buClr>
                <a:srgbClr val="0076C0"/>
              </a:buClr>
              <a:defRPr>
                <a:solidFill>
                  <a:schemeClr val="tx1"/>
                </a:solidFill>
              </a:defRPr>
            </a:lvl4pPr>
            <a:lvl5pPr>
              <a:buClr>
                <a:srgbClr val="0076C0"/>
              </a:buClr>
              <a:defRPr>
                <a:solidFill>
                  <a:schemeClr val="tx1"/>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5" name="Slide Number Placeholder 4"/>
          <p:cNvSpPr>
            <a:spLocks noGrp="1"/>
          </p:cNvSpPr>
          <p:nvPr>
            <p:ph type="sldNum" sz="quarter" idx="58"/>
          </p:nvPr>
        </p:nvSpPr>
        <p:spPr/>
        <p:txBody>
          <a:bodyPr/>
          <a:lstStyle/>
          <a:p>
            <a:r>
              <a:rPr lang="en-GB"/>
              <a:t>Page </a:t>
            </a:r>
            <a:fld id="{20263F6F-2059-4ED8-978B-C319291CF8A3}" type="slidenum">
              <a:rPr lang="en-GB" smtClean="0"/>
              <a:pPr/>
              <a:t>‹#›</a:t>
            </a:fld>
            <a:endParaRPr lang="en-GB" dirty="0"/>
          </a:p>
        </p:txBody>
      </p:sp>
      <p:grpSp>
        <p:nvGrpSpPr>
          <p:cNvPr id="29" name="Group 28"/>
          <p:cNvGrpSpPr/>
          <p:nvPr userDrawn="1"/>
        </p:nvGrpSpPr>
        <p:grpSpPr>
          <a:xfrm>
            <a:off x="-3615493" y="2537681"/>
            <a:ext cx="3522943" cy="4320320"/>
            <a:chOff x="-3615493" y="2537681"/>
            <a:chExt cx="3522943" cy="4320320"/>
          </a:xfrm>
        </p:grpSpPr>
        <p:sp>
          <p:nvSpPr>
            <p:cNvPr id="30" name="Rectangle 29"/>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1" name="TextBox 30"/>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2" name="Rectangle 31"/>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3" name="TextBox 32"/>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4" name="TextBox 33"/>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35" name="TextBox 34"/>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36" name="TextBox 35"/>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37" name="TextBox 36"/>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38" name="Group 37"/>
          <p:cNvGrpSpPr/>
          <p:nvPr userDrawn="1"/>
        </p:nvGrpSpPr>
        <p:grpSpPr>
          <a:xfrm>
            <a:off x="12372975" y="0"/>
            <a:ext cx="3507562" cy="3453103"/>
            <a:chOff x="397354" y="1593847"/>
            <a:chExt cx="3507562" cy="3453103"/>
          </a:xfrm>
        </p:grpSpPr>
        <p:grpSp>
          <p:nvGrpSpPr>
            <p:cNvPr id="39" name="Group 38"/>
            <p:cNvGrpSpPr/>
            <p:nvPr/>
          </p:nvGrpSpPr>
          <p:grpSpPr>
            <a:xfrm>
              <a:off x="397354" y="1593847"/>
              <a:ext cx="3507562" cy="3453103"/>
              <a:chOff x="753354" y="1141028"/>
              <a:chExt cx="3507562" cy="3453103"/>
            </a:xfrm>
          </p:grpSpPr>
          <p:grpSp>
            <p:nvGrpSpPr>
              <p:cNvPr id="41" name="Group 40"/>
              <p:cNvGrpSpPr/>
              <p:nvPr/>
            </p:nvGrpSpPr>
            <p:grpSpPr>
              <a:xfrm>
                <a:off x="753354" y="1141028"/>
                <a:ext cx="3507562" cy="3453103"/>
                <a:chOff x="838195" y="1150070"/>
                <a:chExt cx="3507562" cy="3453103"/>
              </a:xfrm>
            </p:grpSpPr>
            <p:sp>
              <p:nvSpPr>
                <p:cNvPr id="43" name="Rectangle 42"/>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4" name="TextBox 43"/>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45" name="TextBox 44"/>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46" name="TextBox 45"/>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47" name="TextBox 46"/>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2" name="Picture 41"/>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0" name="Straight Connector 39"/>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385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Points Left Image">
    <p:spTree>
      <p:nvGrpSpPr>
        <p:cNvPr id="1" name=""/>
        <p:cNvGrpSpPr/>
        <p:nvPr/>
      </p:nvGrpSpPr>
      <p:grpSpPr>
        <a:xfrm>
          <a:off x="0" y="0"/>
          <a:ext cx="0" cy="0"/>
          <a:chOff x="0" y="0"/>
          <a:chExt cx="0" cy="0"/>
        </a:xfrm>
      </p:grpSpPr>
      <p:sp>
        <p:nvSpPr>
          <p:cNvPr id="14" name="Freeform: Shape 13"/>
          <p:cNvSpPr/>
          <p:nvPr userDrawn="1"/>
        </p:nvSpPr>
        <p:spPr>
          <a:xfrm>
            <a:off x="1524000" y="1160463"/>
            <a:ext cx="9334500" cy="1520745"/>
          </a:xfrm>
          <a:custGeom>
            <a:avLst/>
            <a:gdLst>
              <a:gd name="connsiteX0" fmla="*/ 141531 w 9334500"/>
              <a:gd name="connsiteY0" fmla="*/ 0 h 2012950"/>
              <a:gd name="connsiteX1" fmla="*/ 9192969 w 9334500"/>
              <a:gd name="connsiteY1" fmla="*/ 0 h 2012950"/>
              <a:gd name="connsiteX2" fmla="*/ 9334500 w 9334500"/>
              <a:gd name="connsiteY2" fmla="*/ 141531 h 2012950"/>
              <a:gd name="connsiteX3" fmla="*/ 9334500 w 9334500"/>
              <a:gd name="connsiteY3" fmla="*/ 1871419 h 2012950"/>
              <a:gd name="connsiteX4" fmla="*/ 9192969 w 9334500"/>
              <a:gd name="connsiteY4" fmla="*/ 2012950 h 2012950"/>
              <a:gd name="connsiteX5" fmla="*/ 141531 w 9334500"/>
              <a:gd name="connsiteY5" fmla="*/ 2012950 h 2012950"/>
              <a:gd name="connsiteX6" fmla="*/ 0 w 9334500"/>
              <a:gd name="connsiteY6" fmla="*/ 1871419 h 2012950"/>
              <a:gd name="connsiteX7" fmla="*/ 0 w 9334500"/>
              <a:gd name="connsiteY7" fmla="*/ 141531 h 2012950"/>
              <a:gd name="connsiteX8" fmla="*/ 141531 w 9334500"/>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4500" h="2012950">
                <a:moveTo>
                  <a:pt x="141531" y="0"/>
                </a:moveTo>
                <a:lnTo>
                  <a:pt x="9192969" y="0"/>
                </a:lnTo>
                <a:cubicBezTo>
                  <a:pt x="9271134" y="0"/>
                  <a:pt x="9334500" y="63366"/>
                  <a:pt x="9334500" y="141531"/>
                </a:cubicBezTo>
                <a:lnTo>
                  <a:pt x="9334500" y="1871419"/>
                </a:lnTo>
                <a:cubicBezTo>
                  <a:pt x="9334500" y="1949584"/>
                  <a:pt x="9271134" y="2012950"/>
                  <a:pt x="9192969" y="2012950"/>
                </a:cubicBezTo>
                <a:lnTo>
                  <a:pt x="141531" y="2012950"/>
                </a:lnTo>
                <a:cubicBezTo>
                  <a:pt x="63366" y="2012950"/>
                  <a:pt x="0" y="1949584"/>
                  <a:pt x="0" y="1871419"/>
                </a:cubicBezTo>
                <a:lnTo>
                  <a:pt x="0" y="141531"/>
                </a:lnTo>
                <a:cubicBezTo>
                  <a:pt x="0" y="63366"/>
                  <a:pt x="63366" y="0"/>
                  <a:pt x="141531"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1" name="Picture Placeholder 10"/>
          <p:cNvSpPr>
            <a:spLocks noGrp="1"/>
          </p:cNvSpPr>
          <p:nvPr>
            <p:ph type="pic" sz="quarter" idx="24" hasCustomPrompt="1"/>
          </p:nvPr>
        </p:nvSpPr>
        <p:spPr>
          <a:xfrm>
            <a:off x="1524001" y="1160463"/>
            <a:ext cx="1519200" cy="1520745"/>
          </a:xfrm>
          <a:custGeom>
            <a:avLst/>
            <a:gdLst>
              <a:gd name="connsiteX0" fmla="*/ 134606 w 2309813"/>
              <a:gd name="connsiteY0" fmla="*/ 0 h 2012950"/>
              <a:gd name="connsiteX1" fmla="*/ 2175207 w 2309813"/>
              <a:gd name="connsiteY1" fmla="*/ 0 h 2012950"/>
              <a:gd name="connsiteX2" fmla="*/ 2309813 w 2309813"/>
              <a:gd name="connsiteY2" fmla="*/ 134606 h 2012950"/>
              <a:gd name="connsiteX3" fmla="*/ 2309813 w 2309813"/>
              <a:gd name="connsiteY3" fmla="*/ 1878344 h 2012950"/>
              <a:gd name="connsiteX4" fmla="*/ 2175207 w 2309813"/>
              <a:gd name="connsiteY4" fmla="*/ 2012950 h 2012950"/>
              <a:gd name="connsiteX5" fmla="*/ 134606 w 2309813"/>
              <a:gd name="connsiteY5" fmla="*/ 2012950 h 2012950"/>
              <a:gd name="connsiteX6" fmla="*/ 0 w 2309813"/>
              <a:gd name="connsiteY6" fmla="*/ 1878344 h 2012950"/>
              <a:gd name="connsiteX7" fmla="*/ 0 w 2309813"/>
              <a:gd name="connsiteY7" fmla="*/ 134606 h 2012950"/>
              <a:gd name="connsiteX8" fmla="*/ 134606 w 2309813"/>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9813" h="2012950">
                <a:moveTo>
                  <a:pt x="134606" y="0"/>
                </a:moveTo>
                <a:lnTo>
                  <a:pt x="2175207" y="0"/>
                </a:lnTo>
                <a:cubicBezTo>
                  <a:pt x="2249548" y="0"/>
                  <a:pt x="2309813" y="60265"/>
                  <a:pt x="2309813" y="134606"/>
                </a:cubicBezTo>
                <a:lnTo>
                  <a:pt x="2309813" y="1878344"/>
                </a:lnTo>
                <a:cubicBezTo>
                  <a:pt x="2309813" y="1952685"/>
                  <a:pt x="2249548" y="2012950"/>
                  <a:pt x="2175207" y="2012950"/>
                </a:cubicBezTo>
                <a:lnTo>
                  <a:pt x="134606" y="2012950"/>
                </a:lnTo>
                <a:cubicBezTo>
                  <a:pt x="60265" y="2012950"/>
                  <a:pt x="0" y="1952685"/>
                  <a:pt x="0" y="1878344"/>
                </a:cubicBezTo>
                <a:lnTo>
                  <a:pt x="0" y="134606"/>
                </a:lnTo>
                <a:cubicBezTo>
                  <a:pt x="0" y="60265"/>
                  <a:pt x="60265" y="0"/>
                  <a:pt x="134606"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18" name="Freeform: Shape 17"/>
          <p:cNvSpPr/>
          <p:nvPr userDrawn="1"/>
        </p:nvSpPr>
        <p:spPr>
          <a:xfrm>
            <a:off x="1524000" y="2944288"/>
            <a:ext cx="9334500" cy="1520745"/>
          </a:xfrm>
          <a:custGeom>
            <a:avLst/>
            <a:gdLst>
              <a:gd name="connsiteX0" fmla="*/ 141531 w 9334500"/>
              <a:gd name="connsiteY0" fmla="*/ 0 h 2012950"/>
              <a:gd name="connsiteX1" fmla="*/ 9192969 w 9334500"/>
              <a:gd name="connsiteY1" fmla="*/ 0 h 2012950"/>
              <a:gd name="connsiteX2" fmla="*/ 9334500 w 9334500"/>
              <a:gd name="connsiteY2" fmla="*/ 141531 h 2012950"/>
              <a:gd name="connsiteX3" fmla="*/ 9334500 w 9334500"/>
              <a:gd name="connsiteY3" fmla="*/ 1871419 h 2012950"/>
              <a:gd name="connsiteX4" fmla="*/ 9192969 w 9334500"/>
              <a:gd name="connsiteY4" fmla="*/ 2012950 h 2012950"/>
              <a:gd name="connsiteX5" fmla="*/ 141531 w 9334500"/>
              <a:gd name="connsiteY5" fmla="*/ 2012950 h 2012950"/>
              <a:gd name="connsiteX6" fmla="*/ 0 w 9334500"/>
              <a:gd name="connsiteY6" fmla="*/ 1871419 h 2012950"/>
              <a:gd name="connsiteX7" fmla="*/ 0 w 9334500"/>
              <a:gd name="connsiteY7" fmla="*/ 141531 h 2012950"/>
              <a:gd name="connsiteX8" fmla="*/ 141531 w 9334500"/>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4500" h="2012950">
                <a:moveTo>
                  <a:pt x="141531" y="0"/>
                </a:moveTo>
                <a:lnTo>
                  <a:pt x="9192969" y="0"/>
                </a:lnTo>
                <a:cubicBezTo>
                  <a:pt x="9271134" y="0"/>
                  <a:pt x="9334500" y="63366"/>
                  <a:pt x="9334500" y="141531"/>
                </a:cubicBezTo>
                <a:lnTo>
                  <a:pt x="9334500" y="1871419"/>
                </a:lnTo>
                <a:cubicBezTo>
                  <a:pt x="9334500" y="1949584"/>
                  <a:pt x="9271134" y="2012950"/>
                  <a:pt x="9192969" y="2012950"/>
                </a:cubicBezTo>
                <a:lnTo>
                  <a:pt x="141531" y="2012950"/>
                </a:lnTo>
                <a:cubicBezTo>
                  <a:pt x="63366" y="2012950"/>
                  <a:pt x="0" y="1949584"/>
                  <a:pt x="0" y="1871419"/>
                </a:cubicBezTo>
                <a:lnTo>
                  <a:pt x="0" y="141531"/>
                </a:lnTo>
                <a:cubicBezTo>
                  <a:pt x="0" y="63366"/>
                  <a:pt x="63366" y="0"/>
                  <a:pt x="141531"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19" name="Picture Placeholder 18"/>
          <p:cNvSpPr>
            <a:spLocks noGrp="1"/>
          </p:cNvSpPr>
          <p:nvPr>
            <p:ph type="pic" sz="quarter" idx="53" hasCustomPrompt="1"/>
          </p:nvPr>
        </p:nvSpPr>
        <p:spPr>
          <a:xfrm>
            <a:off x="1524001" y="2944288"/>
            <a:ext cx="1519200" cy="1520745"/>
          </a:xfrm>
          <a:custGeom>
            <a:avLst/>
            <a:gdLst>
              <a:gd name="connsiteX0" fmla="*/ 134606 w 2309813"/>
              <a:gd name="connsiteY0" fmla="*/ 0 h 2012950"/>
              <a:gd name="connsiteX1" fmla="*/ 2175207 w 2309813"/>
              <a:gd name="connsiteY1" fmla="*/ 0 h 2012950"/>
              <a:gd name="connsiteX2" fmla="*/ 2309813 w 2309813"/>
              <a:gd name="connsiteY2" fmla="*/ 134606 h 2012950"/>
              <a:gd name="connsiteX3" fmla="*/ 2309813 w 2309813"/>
              <a:gd name="connsiteY3" fmla="*/ 1878344 h 2012950"/>
              <a:gd name="connsiteX4" fmla="*/ 2175207 w 2309813"/>
              <a:gd name="connsiteY4" fmla="*/ 2012950 h 2012950"/>
              <a:gd name="connsiteX5" fmla="*/ 134606 w 2309813"/>
              <a:gd name="connsiteY5" fmla="*/ 2012950 h 2012950"/>
              <a:gd name="connsiteX6" fmla="*/ 0 w 2309813"/>
              <a:gd name="connsiteY6" fmla="*/ 1878344 h 2012950"/>
              <a:gd name="connsiteX7" fmla="*/ 0 w 2309813"/>
              <a:gd name="connsiteY7" fmla="*/ 134606 h 2012950"/>
              <a:gd name="connsiteX8" fmla="*/ 134606 w 2309813"/>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9813" h="2012950">
                <a:moveTo>
                  <a:pt x="134606" y="0"/>
                </a:moveTo>
                <a:lnTo>
                  <a:pt x="2175207" y="0"/>
                </a:lnTo>
                <a:cubicBezTo>
                  <a:pt x="2249548" y="0"/>
                  <a:pt x="2309813" y="60265"/>
                  <a:pt x="2309813" y="134606"/>
                </a:cubicBezTo>
                <a:lnTo>
                  <a:pt x="2309813" y="1878344"/>
                </a:lnTo>
                <a:cubicBezTo>
                  <a:pt x="2309813" y="1952685"/>
                  <a:pt x="2249548" y="2012950"/>
                  <a:pt x="2175207" y="2012950"/>
                </a:cubicBezTo>
                <a:lnTo>
                  <a:pt x="134606" y="2012950"/>
                </a:lnTo>
                <a:cubicBezTo>
                  <a:pt x="60265" y="2012950"/>
                  <a:pt x="0" y="1952685"/>
                  <a:pt x="0" y="1878344"/>
                </a:cubicBezTo>
                <a:lnTo>
                  <a:pt x="0" y="134606"/>
                </a:lnTo>
                <a:cubicBezTo>
                  <a:pt x="0" y="60265"/>
                  <a:pt x="60265" y="0"/>
                  <a:pt x="134606"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25" name="Freeform: Shape 24"/>
          <p:cNvSpPr/>
          <p:nvPr userDrawn="1"/>
        </p:nvSpPr>
        <p:spPr>
          <a:xfrm>
            <a:off x="1524000" y="4724480"/>
            <a:ext cx="9334500" cy="1520745"/>
          </a:xfrm>
          <a:custGeom>
            <a:avLst/>
            <a:gdLst>
              <a:gd name="connsiteX0" fmla="*/ 141531 w 9334500"/>
              <a:gd name="connsiteY0" fmla="*/ 0 h 2012950"/>
              <a:gd name="connsiteX1" fmla="*/ 9192969 w 9334500"/>
              <a:gd name="connsiteY1" fmla="*/ 0 h 2012950"/>
              <a:gd name="connsiteX2" fmla="*/ 9334500 w 9334500"/>
              <a:gd name="connsiteY2" fmla="*/ 141531 h 2012950"/>
              <a:gd name="connsiteX3" fmla="*/ 9334500 w 9334500"/>
              <a:gd name="connsiteY3" fmla="*/ 1871419 h 2012950"/>
              <a:gd name="connsiteX4" fmla="*/ 9192969 w 9334500"/>
              <a:gd name="connsiteY4" fmla="*/ 2012950 h 2012950"/>
              <a:gd name="connsiteX5" fmla="*/ 141531 w 9334500"/>
              <a:gd name="connsiteY5" fmla="*/ 2012950 h 2012950"/>
              <a:gd name="connsiteX6" fmla="*/ 0 w 9334500"/>
              <a:gd name="connsiteY6" fmla="*/ 1871419 h 2012950"/>
              <a:gd name="connsiteX7" fmla="*/ 0 w 9334500"/>
              <a:gd name="connsiteY7" fmla="*/ 141531 h 2012950"/>
              <a:gd name="connsiteX8" fmla="*/ 141531 w 9334500"/>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4500" h="2012950">
                <a:moveTo>
                  <a:pt x="141531" y="0"/>
                </a:moveTo>
                <a:lnTo>
                  <a:pt x="9192969" y="0"/>
                </a:lnTo>
                <a:cubicBezTo>
                  <a:pt x="9271134" y="0"/>
                  <a:pt x="9334500" y="63366"/>
                  <a:pt x="9334500" y="141531"/>
                </a:cubicBezTo>
                <a:lnTo>
                  <a:pt x="9334500" y="1871419"/>
                </a:lnTo>
                <a:cubicBezTo>
                  <a:pt x="9334500" y="1949584"/>
                  <a:pt x="9271134" y="2012950"/>
                  <a:pt x="9192969" y="2012950"/>
                </a:cubicBezTo>
                <a:lnTo>
                  <a:pt x="141531" y="2012950"/>
                </a:lnTo>
                <a:cubicBezTo>
                  <a:pt x="63366" y="2012950"/>
                  <a:pt x="0" y="1949584"/>
                  <a:pt x="0" y="1871419"/>
                </a:cubicBezTo>
                <a:lnTo>
                  <a:pt x="0" y="141531"/>
                </a:lnTo>
                <a:cubicBezTo>
                  <a:pt x="0" y="63366"/>
                  <a:pt x="63366" y="0"/>
                  <a:pt x="141531"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26" name="Picture Placeholder 25"/>
          <p:cNvSpPr>
            <a:spLocks noGrp="1"/>
          </p:cNvSpPr>
          <p:nvPr>
            <p:ph type="pic" sz="quarter" idx="56" hasCustomPrompt="1"/>
          </p:nvPr>
        </p:nvSpPr>
        <p:spPr>
          <a:xfrm>
            <a:off x="1524001" y="4724480"/>
            <a:ext cx="1519200" cy="1520745"/>
          </a:xfrm>
          <a:custGeom>
            <a:avLst/>
            <a:gdLst>
              <a:gd name="connsiteX0" fmla="*/ 134606 w 2309813"/>
              <a:gd name="connsiteY0" fmla="*/ 0 h 2012950"/>
              <a:gd name="connsiteX1" fmla="*/ 2175207 w 2309813"/>
              <a:gd name="connsiteY1" fmla="*/ 0 h 2012950"/>
              <a:gd name="connsiteX2" fmla="*/ 2309813 w 2309813"/>
              <a:gd name="connsiteY2" fmla="*/ 134606 h 2012950"/>
              <a:gd name="connsiteX3" fmla="*/ 2309813 w 2309813"/>
              <a:gd name="connsiteY3" fmla="*/ 1878344 h 2012950"/>
              <a:gd name="connsiteX4" fmla="*/ 2175207 w 2309813"/>
              <a:gd name="connsiteY4" fmla="*/ 2012950 h 2012950"/>
              <a:gd name="connsiteX5" fmla="*/ 134606 w 2309813"/>
              <a:gd name="connsiteY5" fmla="*/ 2012950 h 2012950"/>
              <a:gd name="connsiteX6" fmla="*/ 0 w 2309813"/>
              <a:gd name="connsiteY6" fmla="*/ 1878344 h 2012950"/>
              <a:gd name="connsiteX7" fmla="*/ 0 w 2309813"/>
              <a:gd name="connsiteY7" fmla="*/ 134606 h 2012950"/>
              <a:gd name="connsiteX8" fmla="*/ 134606 w 2309813"/>
              <a:gd name="connsiteY8" fmla="*/ 0 h 201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9813" h="2012950">
                <a:moveTo>
                  <a:pt x="134606" y="0"/>
                </a:moveTo>
                <a:lnTo>
                  <a:pt x="2175207" y="0"/>
                </a:lnTo>
                <a:cubicBezTo>
                  <a:pt x="2249548" y="0"/>
                  <a:pt x="2309813" y="60265"/>
                  <a:pt x="2309813" y="134606"/>
                </a:cubicBezTo>
                <a:lnTo>
                  <a:pt x="2309813" y="1878344"/>
                </a:lnTo>
                <a:cubicBezTo>
                  <a:pt x="2309813" y="1952685"/>
                  <a:pt x="2249548" y="2012950"/>
                  <a:pt x="2175207" y="2012950"/>
                </a:cubicBezTo>
                <a:lnTo>
                  <a:pt x="134606" y="2012950"/>
                </a:lnTo>
                <a:cubicBezTo>
                  <a:pt x="60265" y="2012950"/>
                  <a:pt x="0" y="1952685"/>
                  <a:pt x="0" y="1878344"/>
                </a:cubicBezTo>
                <a:lnTo>
                  <a:pt x="0" y="134606"/>
                </a:lnTo>
                <a:cubicBezTo>
                  <a:pt x="0" y="60265"/>
                  <a:pt x="60265" y="0"/>
                  <a:pt x="134606"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17"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35" name="Text Placeholder 51"/>
          <p:cNvSpPr>
            <a:spLocks noGrp="1"/>
          </p:cNvSpPr>
          <p:nvPr>
            <p:ph type="body" sz="quarter" idx="25" hasCustomPrompt="1"/>
          </p:nvPr>
        </p:nvSpPr>
        <p:spPr>
          <a:xfrm>
            <a:off x="3181351" y="1535658"/>
            <a:ext cx="7467600" cy="995633"/>
          </a:xfrm>
        </p:spPr>
        <p:txBody>
          <a:bodyPr/>
          <a:lstStyle>
            <a:lvl1pPr>
              <a:defRPr/>
            </a:lvl1pPr>
            <a:lvl2pPr>
              <a:buClr>
                <a:srgbClr val="0076C0"/>
              </a:buClr>
              <a:defRPr/>
            </a:lvl2pPr>
            <a:lvl3pPr>
              <a:buClr>
                <a:srgbClr val="0076C0"/>
              </a:buClr>
              <a:defRPr/>
            </a:lvl3pPr>
            <a:lvl4pPr>
              <a:buClr>
                <a:srgbClr val="0076C0"/>
              </a:buClr>
              <a:defRPr/>
            </a:lvl4pPr>
            <a:lvl5pPr>
              <a:buClr>
                <a:srgbClr val="0076C0"/>
              </a:buClr>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6" name="Text Placeholder 53"/>
          <p:cNvSpPr>
            <a:spLocks noGrp="1"/>
          </p:cNvSpPr>
          <p:nvPr>
            <p:ph type="body" sz="quarter" idx="26" hasCustomPrompt="1"/>
          </p:nvPr>
        </p:nvSpPr>
        <p:spPr>
          <a:xfrm>
            <a:off x="3181351" y="1160463"/>
            <a:ext cx="7467600" cy="352425"/>
          </a:xfrm>
        </p:spPr>
        <p:txBody>
          <a:bodyPr/>
          <a:lstStyle>
            <a:lvl1pPr>
              <a:defRPr sz="1800" b="1">
                <a:solidFill>
                  <a:schemeClr val="tx1"/>
                </a:solidFill>
                <a:latin typeface="+mj-lt"/>
              </a:defRPr>
            </a:lvl1pPr>
            <a:lvl2pPr>
              <a:defRPr sz="1400" b="1"/>
            </a:lvl2pPr>
            <a:lvl3pPr>
              <a:defRPr sz="1200" b="1"/>
            </a:lvl3pPr>
            <a:lvl4pPr>
              <a:defRPr sz="1100" b="1"/>
            </a:lvl4pPr>
            <a:lvl5pPr>
              <a:defRPr sz="1100" b="1"/>
            </a:lvl5pPr>
          </a:lstStyle>
          <a:p>
            <a:r>
              <a:rPr lang="en-US" dirty="0"/>
              <a:t>Enter subtitle here</a:t>
            </a:r>
            <a:endParaRPr lang="en-GB" dirty="0"/>
          </a:p>
        </p:txBody>
      </p:sp>
      <p:sp>
        <p:nvSpPr>
          <p:cNvPr id="37" name="Text Placeholder 51"/>
          <p:cNvSpPr>
            <a:spLocks noGrp="1"/>
          </p:cNvSpPr>
          <p:nvPr>
            <p:ph type="body" sz="quarter" idx="27" hasCustomPrompt="1"/>
          </p:nvPr>
        </p:nvSpPr>
        <p:spPr>
          <a:xfrm>
            <a:off x="3190875" y="3300202"/>
            <a:ext cx="7477125" cy="995633"/>
          </a:xfrm>
        </p:spPr>
        <p:txBody>
          <a:bodyPr/>
          <a:lstStyle>
            <a:lvl1pPr>
              <a:defRPr/>
            </a:lvl1pPr>
            <a:lvl2pPr>
              <a:buClr>
                <a:srgbClr val="0076C0"/>
              </a:buClr>
              <a:defRPr/>
            </a:lvl2pPr>
            <a:lvl3pPr>
              <a:buClr>
                <a:srgbClr val="0076C0"/>
              </a:buClr>
              <a:defRPr/>
            </a:lvl3pPr>
            <a:lvl4pPr>
              <a:buClr>
                <a:srgbClr val="0076C0"/>
              </a:buClr>
              <a:defRPr/>
            </a:lvl4pPr>
            <a:lvl5pPr>
              <a:buClr>
                <a:srgbClr val="0076C0"/>
              </a:buClr>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8" name="Text Placeholder 53"/>
          <p:cNvSpPr>
            <a:spLocks noGrp="1"/>
          </p:cNvSpPr>
          <p:nvPr>
            <p:ph type="body" sz="quarter" idx="28" hasCustomPrompt="1"/>
          </p:nvPr>
        </p:nvSpPr>
        <p:spPr>
          <a:xfrm>
            <a:off x="3190875" y="2934243"/>
            <a:ext cx="7477125" cy="352425"/>
          </a:xfrm>
        </p:spPr>
        <p:txBody>
          <a:bodyPr/>
          <a:lstStyle>
            <a:lvl1pPr>
              <a:defRPr sz="1800" b="1">
                <a:solidFill>
                  <a:schemeClr val="tx1"/>
                </a:solidFill>
                <a:latin typeface="+mj-lt"/>
              </a:defRPr>
            </a:lvl1pPr>
            <a:lvl2pPr>
              <a:defRPr sz="1400" b="1"/>
            </a:lvl2pPr>
            <a:lvl3pPr>
              <a:defRPr sz="1200" b="1"/>
            </a:lvl3pPr>
            <a:lvl4pPr>
              <a:defRPr sz="1100" b="1"/>
            </a:lvl4pPr>
            <a:lvl5pPr>
              <a:defRPr sz="1100" b="1"/>
            </a:lvl5pPr>
          </a:lstStyle>
          <a:p>
            <a:pPr lvl="0"/>
            <a:r>
              <a:rPr lang="en-US" dirty="0"/>
              <a:t>Enter subtitle here</a:t>
            </a:r>
            <a:endParaRPr lang="en-GB" dirty="0"/>
          </a:p>
        </p:txBody>
      </p:sp>
      <p:sp>
        <p:nvSpPr>
          <p:cNvPr id="39" name="Text Placeholder 51"/>
          <p:cNvSpPr>
            <a:spLocks noGrp="1"/>
          </p:cNvSpPr>
          <p:nvPr>
            <p:ph type="body" sz="quarter" idx="29" hasCustomPrompt="1"/>
          </p:nvPr>
        </p:nvSpPr>
        <p:spPr>
          <a:xfrm>
            <a:off x="3209925" y="5090439"/>
            <a:ext cx="7458075" cy="995633"/>
          </a:xfrm>
        </p:spPr>
        <p:txBody>
          <a:bodyPr/>
          <a:lstStyle>
            <a:lvl1pPr>
              <a:defRPr/>
            </a:lvl1pPr>
            <a:lvl2pPr>
              <a:buClr>
                <a:srgbClr val="0076C0"/>
              </a:buClr>
              <a:defRPr/>
            </a:lvl2pPr>
            <a:lvl3pPr>
              <a:buClr>
                <a:srgbClr val="0076C0"/>
              </a:buClr>
              <a:defRPr/>
            </a:lvl3pPr>
            <a:lvl4pPr>
              <a:buClr>
                <a:srgbClr val="0076C0"/>
              </a:buClr>
              <a:defRPr/>
            </a:lvl4pPr>
            <a:lvl5pPr>
              <a:buClr>
                <a:srgbClr val="0076C0"/>
              </a:buClr>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0" name="Text Placeholder 53"/>
          <p:cNvSpPr>
            <a:spLocks noGrp="1"/>
          </p:cNvSpPr>
          <p:nvPr>
            <p:ph type="body" sz="quarter" idx="30" hasCustomPrompt="1"/>
          </p:nvPr>
        </p:nvSpPr>
        <p:spPr>
          <a:xfrm>
            <a:off x="3209925" y="4724480"/>
            <a:ext cx="7458075" cy="352425"/>
          </a:xfrm>
        </p:spPr>
        <p:txBody>
          <a:bodyPr/>
          <a:lstStyle>
            <a:lvl1pPr>
              <a:defRPr sz="1800" b="1">
                <a:solidFill>
                  <a:schemeClr val="tx1"/>
                </a:solidFill>
                <a:latin typeface="+mj-lt"/>
              </a:defRPr>
            </a:lvl1pPr>
            <a:lvl2pPr>
              <a:defRPr sz="1400" b="1"/>
            </a:lvl2pPr>
            <a:lvl3pPr>
              <a:defRPr sz="1200" b="1"/>
            </a:lvl3pPr>
            <a:lvl4pPr>
              <a:defRPr sz="1100" b="1"/>
            </a:lvl4pPr>
            <a:lvl5pPr>
              <a:defRPr sz="1100" b="1"/>
            </a:lvl5pPr>
          </a:lstStyle>
          <a:p>
            <a:pPr lvl="0"/>
            <a:r>
              <a:rPr lang="en-US" dirty="0"/>
              <a:t>Enter subtitle here</a:t>
            </a:r>
            <a:endParaRPr lang="en-GB" dirty="0"/>
          </a:p>
        </p:txBody>
      </p:sp>
      <p:sp>
        <p:nvSpPr>
          <p:cNvPr id="5" name="Slide Number Placeholder 4"/>
          <p:cNvSpPr>
            <a:spLocks noGrp="1"/>
          </p:cNvSpPr>
          <p:nvPr>
            <p:ph type="sldNum" sz="quarter" idx="59"/>
          </p:nvPr>
        </p:nvSpPr>
        <p:spPr/>
        <p:txBody>
          <a:bodyPr/>
          <a:lstStyle/>
          <a:p>
            <a:r>
              <a:rPr lang="en-GB"/>
              <a:t>Page </a:t>
            </a:r>
            <a:fld id="{20263F6F-2059-4ED8-978B-C319291CF8A3}" type="slidenum">
              <a:rPr lang="en-GB" smtClean="0"/>
              <a:pPr/>
              <a:t>‹#›</a:t>
            </a:fld>
            <a:endParaRPr lang="en-GB" dirty="0"/>
          </a:p>
        </p:txBody>
      </p:sp>
      <p:grpSp>
        <p:nvGrpSpPr>
          <p:cNvPr id="27" name="Group 26"/>
          <p:cNvGrpSpPr/>
          <p:nvPr userDrawn="1"/>
        </p:nvGrpSpPr>
        <p:grpSpPr>
          <a:xfrm>
            <a:off x="-3615493" y="2537681"/>
            <a:ext cx="3522943" cy="4320320"/>
            <a:chOff x="-3615493" y="2537681"/>
            <a:chExt cx="3522943" cy="4320320"/>
          </a:xfrm>
        </p:grpSpPr>
        <p:sp>
          <p:nvSpPr>
            <p:cNvPr id="28" name="Rectangle 27"/>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41" name="TextBox 40"/>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42" name="Rectangle 41"/>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43" name="TextBox 42"/>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44" name="TextBox 43"/>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5" name="TextBox 44"/>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6" name="TextBox 45"/>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7" name="TextBox 46"/>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spTree>
    <p:custDataLst>
      <p:tags r:id="rId1"/>
    </p:custDataLst>
    <p:extLst>
      <p:ext uri="{BB962C8B-B14F-4D97-AF65-F5344CB8AC3E}">
        <p14:creationId xmlns:p14="http://schemas.microsoft.com/office/powerpoint/2010/main" val="171413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llage">
    <p:spTree>
      <p:nvGrpSpPr>
        <p:cNvPr id="1" name=""/>
        <p:cNvGrpSpPr/>
        <p:nvPr/>
      </p:nvGrpSpPr>
      <p:grpSpPr>
        <a:xfrm>
          <a:off x="0" y="0"/>
          <a:ext cx="0" cy="0"/>
          <a:chOff x="0" y="0"/>
          <a:chExt cx="0" cy="0"/>
        </a:xfrm>
      </p:grpSpPr>
      <p:sp>
        <p:nvSpPr>
          <p:cNvPr id="22" name="Picture Placeholder 16"/>
          <p:cNvSpPr>
            <a:spLocks noGrp="1"/>
          </p:cNvSpPr>
          <p:nvPr>
            <p:ph type="pic" sz="quarter" idx="23" hasCustomPrompt="1"/>
          </p:nvPr>
        </p:nvSpPr>
        <p:spPr>
          <a:xfrm>
            <a:off x="3850802"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4"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5" name="Picture Placeholder 16"/>
          <p:cNvSpPr>
            <a:spLocks noGrp="1"/>
          </p:cNvSpPr>
          <p:nvPr>
            <p:ph type="pic" sz="quarter" idx="26" hasCustomPrompt="1"/>
          </p:nvPr>
        </p:nvSpPr>
        <p:spPr>
          <a:xfrm>
            <a:off x="1476520"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7"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2" name="Freeform: Shape 11"/>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0076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3" name="Text Placeholder 19"/>
          <p:cNvSpPr>
            <a:spLocks noGrp="1"/>
          </p:cNvSpPr>
          <p:nvPr>
            <p:ph type="body" sz="quarter" idx="30"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6" name="Freeform: Shape 15"/>
          <p:cNvSpPr/>
          <p:nvPr userDrawn="1"/>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0076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7" name="Text Placeholder 19"/>
          <p:cNvSpPr>
            <a:spLocks noGrp="1"/>
          </p:cNvSpPr>
          <p:nvPr>
            <p:ph type="body" sz="quarter" idx="31" hasCustomPrompt="1"/>
          </p:nvPr>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9" name="Text Placeholder 19"/>
          <p:cNvSpPr>
            <a:spLocks noGrp="1"/>
          </p:cNvSpPr>
          <p:nvPr>
            <p:ph type="body" sz="quarter" idx="32" hasCustomPrompt="1"/>
          </p:nvPr>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Freeform: Shape 19"/>
          <p:cNvSpPr/>
          <p:nvPr userDrawn="1"/>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19"/>
          <p:cNvSpPr>
            <a:spLocks noGrp="1"/>
          </p:cNvSpPr>
          <p:nvPr>
            <p:ph type="body" sz="quarter" idx="33" hasCustomPrompt="1"/>
          </p:nvPr>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36"/>
          </p:nvPr>
        </p:nvSpPr>
        <p:spPr/>
        <p:txBody>
          <a:bodyPr/>
          <a:lstStyle/>
          <a:p>
            <a:r>
              <a:rPr lang="en-GB"/>
              <a:t>Page </a:t>
            </a:r>
            <a:fld id="{20263F6F-2059-4ED8-978B-C319291CF8A3}" type="slidenum">
              <a:rPr lang="en-GB" smtClean="0"/>
              <a:pPr/>
              <a:t>‹#›</a:t>
            </a:fld>
            <a:endParaRPr lang="en-GB" dirty="0"/>
          </a:p>
        </p:txBody>
      </p:sp>
      <p:grpSp>
        <p:nvGrpSpPr>
          <p:cNvPr id="35" name="Group 34"/>
          <p:cNvGrpSpPr/>
          <p:nvPr userDrawn="1"/>
        </p:nvGrpSpPr>
        <p:grpSpPr>
          <a:xfrm>
            <a:off x="-3615493" y="2537681"/>
            <a:ext cx="3522943" cy="4320320"/>
            <a:chOff x="-3615493" y="2537681"/>
            <a:chExt cx="3522943" cy="4320320"/>
          </a:xfrm>
        </p:grpSpPr>
        <p:sp>
          <p:nvSpPr>
            <p:cNvPr id="36" name="Rectangle 35"/>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7" name="TextBox 36"/>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8" name="Rectangle 37"/>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9" name="TextBox 38"/>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40" name="TextBox 39"/>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1" name="TextBox 40"/>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2" name="TextBox 41"/>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3" name="TextBox 42"/>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4" name="Group 43"/>
          <p:cNvGrpSpPr/>
          <p:nvPr userDrawn="1"/>
        </p:nvGrpSpPr>
        <p:grpSpPr>
          <a:xfrm>
            <a:off x="12372975" y="0"/>
            <a:ext cx="3507562" cy="3453103"/>
            <a:chOff x="397354" y="1593847"/>
            <a:chExt cx="3507562" cy="3453103"/>
          </a:xfrm>
        </p:grpSpPr>
        <p:grpSp>
          <p:nvGrpSpPr>
            <p:cNvPr id="45" name="Group 44"/>
            <p:cNvGrpSpPr/>
            <p:nvPr/>
          </p:nvGrpSpPr>
          <p:grpSpPr>
            <a:xfrm>
              <a:off x="397354" y="1593847"/>
              <a:ext cx="3507562" cy="3453103"/>
              <a:chOff x="753354" y="1141028"/>
              <a:chExt cx="3507562" cy="3453103"/>
            </a:xfrm>
          </p:grpSpPr>
          <p:grpSp>
            <p:nvGrpSpPr>
              <p:cNvPr id="47" name="Group 46"/>
              <p:cNvGrpSpPr/>
              <p:nvPr/>
            </p:nvGrpSpPr>
            <p:grpSpPr>
              <a:xfrm>
                <a:off x="753354" y="1141028"/>
                <a:ext cx="3507562" cy="3453103"/>
                <a:chOff x="838195" y="1150070"/>
                <a:chExt cx="3507562" cy="3453103"/>
              </a:xfrm>
            </p:grpSpPr>
            <p:sp>
              <p:nvSpPr>
                <p:cNvPr id="49" name="Rectangle 48"/>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0" name="TextBox 49"/>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51" name="TextBox 50"/>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2" name="TextBox 51"/>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3" name="TextBox 52"/>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8" name="Picture 47"/>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6" name="Straight Connector 45"/>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922453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5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250"/>
                                        <p:tgtEl>
                                          <p:spTgt spid="1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Effect transition="in" filter="fade">
                                      <p:cBhvr>
                                        <p:cTn id="13" dur="250"/>
                                        <p:tgtEl>
                                          <p:spTgt spid="1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2" end="2"/>
                                            </p:txEl>
                                          </p:spTgt>
                                        </p:tgtEl>
                                        <p:attrNameLst>
                                          <p:attrName>style.visibility</p:attrName>
                                        </p:attrNameLst>
                                      </p:cBhvr>
                                      <p:to>
                                        <p:strVal val="visible"/>
                                      </p:to>
                                    </p:set>
                                    <p:animEffect transition="in" filter="fade">
                                      <p:cBhvr>
                                        <p:cTn id="16" dur="250"/>
                                        <p:tgtEl>
                                          <p:spTgt spid="1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Effect transition="in" filter="fade">
                                      <p:cBhvr>
                                        <p:cTn id="19" dur="250"/>
                                        <p:tgtEl>
                                          <p:spTgt spid="1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xEl>
                                              <p:pRg st="4" end="4"/>
                                            </p:txEl>
                                          </p:spTgt>
                                        </p:tgtEl>
                                        <p:attrNameLst>
                                          <p:attrName>style.visibility</p:attrName>
                                        </p:attrNameLst>
                                      </p:cBhvr>
                                      <p:to>
                                        <p:strVal val="visible"/>
                                      </p:to>
                                    </p:set>
                                    <p:animEffect transition="in" filter="fade">
                                      <p:cBhvr>
                                        <p:cTn id="22" dur="250"/>
                                        <p:tgtEl>
                                          <p:spTgt spid="13">
                                            <p:txEl>
                                              <p:pRg st="4" end="4"/>
                                            </p:txEl>
                                          </p:spTgt>
                                        </p:tgtEl>
                                      </p:cBhvr>
                                    </p:animEffect>
                                  </p:childTnLst>
                                </p:cTn>
                              </p:par>
                            </p:childTnLst>
                          </p:cTn>
                        </p:par>
                        <p:par>
                          <p:cTn id="23" fill="hold">
                            <p:stCondLst>
                              <p:cond delay="250"/>
                            </p:stCondLst>
                            <p:childTnLst>
                              <p:par>
                                <p:cTn id="24" presetID="10" presetClass="entr" presetSubtype="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250"/>
                                        <p:tgtEl>
                                          <p:spTgt spid="22"/>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25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250"/>
                                        <p:tgtEl>
                                          <p:spTgt spid="17">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animEffect transition="in" filter="fade">
                                      <p:cBhvr>
                                        <p:cTn id="36" dur="250"/>
                                        <p:tgtEl>
                                          <p:spTgt spid="17">
                                            <p:txEl>
                                              <p:pRg st="1" end="1"/>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250"/>
                                        <p:tgtEl>
                                          <p:spTgt spid="17">
                                            <p:txEl>
                                              <p:pRg st="2" end="2"/>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
                                            <p:txEl>
                                              <p:pRg st="3" end="3"/>
                                            </p:txEl>
                                          </p:spTgt>
                                        </p:tgtEl>
                                        <p:attrNameLst>
                                          <p:attrName>style.visibility</p:attrName>
                                        </p:attrNameLst>
                                      </p:cBhvr>
                                      <p:to>
                                        <p:strVal val="visible"/>
                                      </p:to>
                                    </p:set>
                                    <p:animEffect transition="in" filter="fade">
                                      <p:cBhvr>
                                        <p:cTn id="42" dur="250"/>
                                        <p:tgtEl>
                                          <p:spTgt spid="17">
                                            <p:txEl>
                                              <p:pRg st="3" end="3"/>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250"/>
                                        <p:tgtEl>
                                          <p:spTgt spid="17">
                                            <p:txEl>
                                              <p:pRg st="4" end="4"/>
                                            </p:txEl>
                                          </p:spTgt>
                                        </p:tgtEl>
                                      </p:cBhvr>
                                    </p:animEffect>
                                  </p:childTnLst>
                                </p:cTn>
                              </p:par>
                            </p:childTnLst>
                          </p:cTn>
                        </p:par>
                        <p:par>
                          <p:cTn id="46" fill="hold">
                            <p:stCondLst>
                              <p:cond delay="750"/>
                            </p:stCondLst>
                            <p:childTnLst>
                              <p:par>
                                <p:cTn id="47" presetID="10"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250"/>
                                        <p:tgtEl>
                                          <p:spTgt spid="24"/>
                                        </p:tgtEl>
                                      </p:cBhvr>
                                    </p:animEffect>
                                  </p:childTnLst>
                                </p:cTn>
                              </p:par>
                            </p:childTnLst>
                          </p:cTn>
                        </p:par>
                        <p:par>
                          <p:cTn id="50" fill="hold">
                            <p:stCondLst>
                              <p:cond delay="1000"/>
                            </p:stCondLst>
                            <p:childTnLst>
                              <p:par>
                                <p:cTn id="51" presetID="10" presetClass="entr" presetSubtype="0"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250"/>
                                        <p:tgtEl>
                                          <p:spTgt spid="25"/>
                                        </p:tgtEl>
                                      </p:cBhvr>
                                    </p:animEffect>
                                  </p:childTnLst>
                                </p:cTn>
                              </p:par>
                            </p:childTnLst>
                          </p:cTn>
                        </p:par>
                        <p:par>
                          <p:cTn id="54" fill="hold">
                            <p:stCondLst>
                              <p:cond delay="125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250"/>
                                        <p:tgtEl>
                                          <p:spTgt spid="1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9">
                                            <p:txEl>
                                              <p:pRg st="0" end="0"/>
                                            </p:txEl>
                                          </p:spTgt>
                                        </p:tgtEl>
                                        <p:attrNameLst>
                                          <p:attrName>style.visibility</p:attrName>
                                        </p:attrNameLst>
                                      </p:cBhvr>
                                      <p:to>
                                        <p:strVal val="visible"/>
                                      </p:to>
                                    </p:set>
                                    <p:animEffect transition="in" filter="fade">
                                      <p:cBhvr>
                                        <p:cTn id="60" dur="250"/>
                                        <p:tgtEl>
                                          <p:spTgt spid="19">
                                            <p:txEl>
                                              <p:pRg st="0" end="0"/>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9">
                                            <p:txEl>
                                              <p:pRg st="1" end="1"/>
                                            </p:txEl>
                                          </p:spTgt>
                                        </p:tgtEl>
                                        <p:attrNameLst>
                                          <p:attrName>style.visibility</p:attrName>
                                        </p:attrNameLst>
                                      </p:cBhvr>
                                      <p:to>
                                        <p:strVal val="visible"/>
                                      </p:to>
                                    </p:set>
                                    <p:animEffect transition="in" filter="fade">
                                      <p:cBhvr>
                                        <p:cTn id="63" dur="250"/>
                                        <p:tgtEl>
                                          <p:spTgt spid="19">
                                            <p:txEl>
                                              <p:pRg st="1" end="1"/>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9">
                                            <p:txEl>
                                              <p:pRg st="2" end="2"/>
                                            </p:txEl>
                                          </p:spTgt>
                                        </p:tgtEl>
                                        <p:attrNameLst>
                                          <p:attrName>style.visibility</p:attrName>
                                        </p:attrNameLst>
                                      </p:cBhvr>
                                      <p:to>
                                        <p:strVal val="visible"/>
                                      </p:to>
                                    </p:set>
                                    <p:animEffect transition="in" filter="fade">
                                      <p:cBhvr>
                                        <p:cTn id="66" dur="250"/>
                                        <p:tgtEl>
                                          <p:spTgt spid="19">
                                            <p:txEl>
                                              <p:pRg st="2" end="2"/>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9">
                                            <p:txEl>
                                              <p:pRg st="3" end="3"/>
                                            </p:txEl>
                                          </p:spTgt>
                                        </p:tgtEl>
                                        <p:attrNameLst>
                                          <p:attrName>style.visibility</p:attrName>
                                        </p:attrNameLst>
                                      </p:cBhvr>
                                      <p:to>
                                        <p:strVal val="visible"/>
                                      </p:to>
                                    </p:set>
                                    <p:animEffect transition="in" filter="fade">
                                      <p:cBhvr>
                                        <p:cTn id="69" dur="250"/>
                                        <p:tgtEl>
                                          <p:spTgt spid="19">
                                            <p:txEl>
                                              <p:pRg st="3" end="3"/>
                                            </p:tx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9">
                                            <p:txEl>
                                              <p:pRg st="4" end="4"/>
                                            </p:txEl>
                                          </p:spTgt>
                                        </p:tgtEl>
                                        <p:attrNameLst>
                                          <p:attrName>style.visibility</p:attrName>
                                        </p:attrNameLst>
                                      </p:cBhvr>
                                      <p:to>
                                        <p:strVal val="visible"/>
                                      </p:to>
                                    </p:set>
                                    <p:animEffect transition="in" filter="fade">
                                      <p:cBhvr>
                                        <p:cTn id="72" dur="250"/>
                                        <p:tgtEl>
                                          <p:spTgt spid="19">
                                            <p:txEl>
                                              <p:pRg st="4" end="4"/>
                                            </p:txEl>
                                          </p:spTgt>
                                        </p:tgtEl>
                                      </p:cBhvr>
                                    </p:animEffect>
                                  </p:childTnLst>
                                </p:cTn>
                              </p:par>
                            </p:childTnLst>
                          </p:cTn>
                        </p:par>
                        <p:par>
                          <p:cTn id="73" fill="hold">
                            <p:stCondLst>
                              <p:cond delay="1500"/>
                            </p:stCondLst>
                            <p:childTnLst>
                              <p:par>
                                <p:cTn id="74" presetID="10" presetClass="entr" presetSubtype="0"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250"/>
                                        <p:tgtEl>
                                          <p:spTgt spid="27"/>
                                        </p:tgtEl>
                                      </p:cBhvr>
                                    </p:animEffect>
                                  </p:childTnLst>
                                </p:cTn>
                              </p:par>
                            </p:childTnLst>
                          </p:cTn>
                        </p:par>
                        <p:par>
                          <p:cTn id="77" fill="hold">
                            <p:stCondLst>
                              <p:cond delay="1750"/>
                            </p:stCondLst>
                            <p:childTnLst>
                              <p:par>
                                <p:cTn id="78" presetID="10" presetClass="entr" presetSubtype="0" fill="hold" grpId="0" nodeType="after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250"/>
                                        <p:tgtEl>
                                          <p:spTgt spid="2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29">
                                            <p:txEl>
                                              <p:pRg st="0" end="0"/>
                                            </p:txEl>
                                          </p:spTgt>
                                        </p:tgtEl>
                                        <p:attrNameLst>
                                          <p:attrName>style.visibility</p:attrName>
                                        </p:attrNameLst>
                                      </p:cBhvr>
                                      <p:to>
                                        <p:strVal val="visible"/>
                                      </p:to>
                                    </p:set>
                                    <p:animEffect transition="in" filter="fade">
                                      <p:cBhvr>
                                        <p:cTn id="83" dur="250"/>
                                        <p:tgtEl>
                                          <p:spTgt spid="29">
                                            <p:txEl>
                                              <p:pRg st="0" end="0"/>
                                            </p:txEl>
                                          </p:spTgt>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29">
                                            <p:txEl>
                                              <p:pRg st="1" end="1"/>
                                            </p:txEl>
                                          </p:spTgt>
                                        </p:tgtEl>
                                        <p:attrNameLst>
                                          <p:attrName>style.visibility</p:attrName>
                                        </p:attrNameLst>
                                      </p:cBhvr>
                                      <p:to>
                                        <p:strVal val="visible"/>
                                      </p:to>
                                    </p:set>
                                    <p:animEffect transition="in" filter="fade">
                                      <p:cBhvr>
                                        <p:cTn id="86" dur="250"/>
                                        <p:tgtEl>
                                          <p:spTgt spid="29">
                                            <p:txEl>
                                              <p:pRg st="1" end="1"/>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9">
                                            <p:txEl>
                                              <p:pRg st="2" end="2"/>
                                            </p:txEl>
                                          </p:spTgt>
                                        </p:tgtEl>
                                        <p:attrNameLst>
                                          <p:attrName>style.visibility</p:attrName>
                                        </p:attrNameLst>
                                      </p:cBhvr>
                                      <p:to>
                                        <p:strVal val="visible"/>
                                      </p:to>
                                    </p:set>
                                    <p:animEffect transition="in" filter="fade">
                                      <p:cBhvr>
                                        <p:cTn id="89" dur="250"/>
                                        <p:tgtEl>
                                          <p:spTgt spid="29">
                                            <p:txEl>
                                              <p:pRg st="2" end="2"/>
                                            </p:txEl>
                                          </p:spTgt>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29">
                                            <p:txEl>
                                              <p:pRg st="3" end="3"/>
                                            </p:txEl>
                                          </p:spTgt>
                                        </p:tgtEl>
                                        <p:attrNameLst>
                                          <p:attrName>style.visibility</p:attrName>
                                        </p:attrNameLst>
                                      </p:cBhvr>
                                      <p:to>
                                        <p:strVal val="visible"/>
                                      </p:to>
                                    </p:set>
                                    <p:animEffect transition="in" filter="fade">
                                      <p:cBhvr>
                                        <p:cTn id="92" dur="250"/>
                                        <p:tgtEl>
                                          <p:spTgt spid="29">
                                            <p:txEl>
                                              <p:pRg st="3" end="3"/>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9">
                                            <p:txEl>
                                              <p:pRg st="4" end="4"/>
                                            </p:txEl>
                                          </p:spTgt>
                                        </p:tgtEl>
                                        <p:attrNameLst>
                                          <p:attrName>style.visibility</p:attrName>
                                        </p:attrNameLst>
                                      </p:cBhvr>
                                      <p:to>
                                        <p:strVal val="visible"/>
                                      </p:to>
                                    </p:set>
                                    <p:animEffect transition="in" filter="fade">
                                      <p:cBhvr>
                                        <p:cTn id="95" dur="25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7" grpId="0" animBg="1"/>
      <p:bldP spid="12" grpId="0" animBg="1"/>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Lst>
      </p:bldP>
      <p:bldP spid="16" grpId="0" animBg="1"/>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Lst>
      </p:bldP>
      <p:bldP spid="18" grpId="0" animBg="1"/>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Lst>
      </p:bldP>
      <p:bldP spid="20" grpId="0" animBg="1"/>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llage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5" name="Slide Number Placeholder 4"/>
          <p:cNvSpPr>
            <a:spLocks noGrp="1"/>
          </p:cNvSpPr>
          <p:nvPr>
            <p:ph type="sldNum" sz="quarter" idx="12"/>
          </p:nvPr>
        </p:nvSpPr>
        <p:spPr/>
        <p:txBody>
          <a:bodyPr/>
          <a:lstStyle/>
          <a:p>
            <a:fld id="{20263F6F-2059-4ED8-978B-C319291CF8A3}" type="slidenum">
              <a:rPr lang="en-GB" smtClean="0"/>
              <a:t>‹#›</a:t>
            </a:fld>
            <a:endParaRPr lang="en-GB"/>
          </a:p>
        </p:txBody>
      </p:sp>
      <p:sp>
        <p:nvSpPr>
          <p:cNvPr id="8" name="Picture Placeholder 16"/>
          <p:cNvSpPr>
            <a:spLocks noGrp="1"/>
          </p:cNvSpPr>
          <p:nvPr>
            <p:ph type="pic" sz="quarter" idx="24" hasCustomPrompt="1"/>
          </p:nvPr>
        </p:nvSpPr>
        <p:spPr>
          <a:xfrm>
            <a:off x="6225084"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9"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3" name="Picture Placeholder 16"/>
          <p:cNvSpPr>
            <a:spLocks noGrp="1"/>
          </p:cNvSpPr>
          <p:nvPr>
            <p:ph type="pic" sz="quarter" idx="29" hasCustomPrompt="1"/>
          </p:nvPr>
        </p:nvSpPr>
        <p:spPr>
          <a:xfrm>
            <a:off x="8599365"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4" name="Freeform: Shape 13"/>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5" name="Text Placeholder 14"/>
          <p:cNvSpPr>
            <a:spLocks noGrp="1"/>
          </p:cNvSpPr>
          <p:nvPr>
            <p:ph type="body" sz="quarter" idx="21"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rgbClr val="0076C0"/>
              </a:buClr>
              <a:defRPr sz="1600" b="1">
                <a:solidFill>
                  <a:srgbClr val="FFFFFF"/>
                </a:solidFill>
                <a:latin typeface="+mj-lt"/>
              </a:defRPr>
            </a:lvl2pPr>
            <a:lvl3pPr algn="l">
              <a:buClr>
                <a:srgbClr val="0076C0"/>
              </a:buClr>
              <a:defRPr sz="1400" b="1">
                <a:solidFill>
                  <a:srgbClr val="FFFFFF"/>
                </a:solidFill>
                <a:latin typeface="+mj-lt"/>
              </a:defRPr>
            </a:lvl3pPr>
            <a:lvl4pPr algn="l">
              <a:buClr>
                <a:srgbClr val="0076C0"/>
              </a:buClr>
              <a:defRPr sz="1200" b="1">
                <a:solidFill>
                  <a:srgbClr val="FFFFFF"/>
                </a:solidFill>
                <a:latin typeface="+mj-lt"/>
              </a:defRPr>
            </a:lvl4pPr>
            <a:lvl5pPr algn="l">
              <a:buClr>
                <a:srgbClr val="0076C0"/>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1" name="Freeform: Shape 20"/>
          <p:cNvSpPr/>
          <p:nvPr userDrawn="1"/>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0" name="Text Placeholder 19"/>
          <p:cNvSpPr>
            <a:spLocks noGrp="1"/>
          </p:cNvSpPr>
          <p:nvPr>
            <p:ph type="body" sz="quarter" idx="30" hasCustomPrompt="1"/>
          </p:nvPr>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7" name="Freeform: Shape 16"/>
          <p:cNvSpPr/>
          <p:nvPr userDrawn="1"/>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6DC38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8" name="Text Placeholder 19"/>
          <p:cNvSpPr>
            <a:spLocks noGrp="1"/>
          </p:cNvSpPr>
          <p:nvPr>
            <p:ph type="body" sz="quarter" idx="31" hasCustomPrompt="1"/>
          </p:nvPr>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1"/>
          </a:solidFill>
        </p:spPr>
        <p:txBody>
          <a:bodyPr wrap="square" lIns="144000" tIns="144000" rIns="144000" bIns="144000">
            <a:noAutofit/>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Picture Placeholder 16"/>
          <p:cNvSpPr>
            <a:spLocks noGrp="1"/>
          </p:cNvSpPr>
          <p:nvPr>
            <p:ph type="pic" sz="quarter" idx="33" hasCustomPrompt="1"/>
          </p:nvPr>
        </p:nvSpPr>
        <p:spPr>
          <a:xfrm>
            <a:off x="3850802"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4" name="Freeform: Shape 23"/>
          <p:cNvSpPr/>
          <p:nvPr userDrawn="1"/>
        </p:nvSpPr>
        <p:spPr>
          <a:xfrm>
            <a:off x="6225084"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5" name="Text Placeholder 19"/>
          <p:cNvSpPr>
            <a:spLocks noGrp="1"/>
          </p:cNvSpPr>
          <p:nvPr>
            <p:ph type="body" sz="quarter" idx="34" hasCustomPrompt="1"/>
          </p:nvPr>
        </p:nvSpPr>
        <p:spPr>
          <a:xfrm>
            <a:off x="6225084"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marL="0" marR="0" indent="0" algn="l" defTabSz="914400" rtl="0" eaLnBrk="1" fontAlgn="auto" latinLnBrk="0" hangingPunct="1">
              <a:lnSpc>
                <a:spcPct val="90000"/>
              </a:lnSpc>
              <a:spcBef>
                <a:spcPts val="0"/>
              </a:spcBef>
              <a:spcAft>
                <a:spcPts val="600"/>
              </a:spcAft>
              <a:buClr>
                <a:srgbClr val="0C2340"/>
              </a:buClr>
              <a:buSzTx/>
              <a:buFont typeface="Arial" panose="020B0604020202020204" pitchFamily="34" charset="0"/>
              <a:buNone/>
              <a:tabLst/>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marL="0" marR="0" lvl="0" indent="0" algn="l" defTabSz="914400" rtl="0" eaLnBrk="1" fontAlgn="auto" latinLnBrk="0" hangingPunct="1">
              <a:lnSpc>
                <a:spcPct val="90000"/>
              </a:lnSpc>
              <a:spcBef>
                <a:spcPts val="0"/>
              </a:spcBef>
              <a:spcAft>
                <a:spcPts val="600"/>
              </a:spcAft>
              <a:buClr>
                <a:srgbClr val="0C2340"/>
              </a:buClr>
              <a:buSzTx/>
              <a:buFont typeface="Arial" panose="020B0604020202020204" pitchFamily="34" charset="0"/>
              <a:buNone/>
              <a:tabLst/>
              <a:defRPr/>
            </a:pPr>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grpSp>
        <p:nvGrpSpPr>
          <p:cNvPr id="36" name="Group 35"/>
          <p:cNvGrpSpPr/>
          <p:nvPr userDrawn="1"/>
        </p:nvGrpSpPr>
        <p:grpSpPr>
          <a:xfrm>
            <a:off x="-3615493" y="2537681"/>
            <a:ext cx="3522943" cy="4320320"/>
            <a:chOff x="-3615493" y="2537681"/>
            <a:chExt cx="3522943" cy="4320320"/>
          </a:xfrm>
        </p:grpSpPr>
        <p:sp>
          <p:nvSpPr>
            <p:cNvPr id="37" name="Rectangle 36"/>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8" name="TextBox 37"/>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9" name="Rectangle 38"/>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40" name="TextBox 39"/>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41" name="TextBox 40"/>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2" name="TextBox 41"/>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3" name="TextBox 42"/>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4" name="TextBox 43"/>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5" name="Group 44"/>
          <p:cNvGrpSpPr/>
          <p:nvPr userDrawn="1"/>
        </p:nvGrpSpPr>
        <p:grpSpPr>
          <a:xfrm>
            <a:off x="12372975" y="0"/>
            <a:ext cx="3507562" cy="3453103"/>
            <a:chOff x="397354" y="1593847"/>
            <a:chExt cx="3507562" cy="3453103"/>
          </a:xfrm>
        </p:grpSpPr>
        <p:grpSp>
          <p:nvGrpSpPr>
            <p:cNvPr id="46" name="Group 45"/>
            <p:cNvGrpSpPr/>
            <p:nvPr/>
          </p:nvGrpSpPr>
          <p:grpSpPr>
            <a:xfrm>
              <a:off x="397354" y="1593847"/>
              <a:ext cx="3507562" cy="3453103"/>
              <a:chOff x="753354" y="1141028"/>
              <a:chExt cx="3507562" cy="3453103"/>
            </a:xfrm>
          </p:grpSpPr>
          <p:grpSp>
            <p:nvGrpSpPr>
              <p:cNvPr id="48" name="Group 47"/>
              <p:cNvGrpSpPr/>
              <p:nvPr/>
            </p:nvGrpSpPr>
            <p:grpSpPr>
              <a:xfrm>
                <a:off x="753354" y="1141028"/>
                <a:ext cx="3507562" cy="3453103"/>
                <a:chOff x="838195" y="1150070"/>
                <a:chExt cx="3507562" cy="3453103"/>
              </a:xfrm>
            </p:grpSpPr>
            <p:sp>
              <p:nvSpPr>
                <p:cNvPr id="50" name="Rectangle 49"/>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1" name="TextBox 50"/>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52" name="TextBox 51"/>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3" name="TextBox 52"/>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4" name="TextBox 53"/>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9" name="Picture 48"/>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7" name="Straight Connector 46"/>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12068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animEffect transition="in" filter="fade">
                                      <p:cBhvr>
                                        <p:cTn id="10" dur="200"/>
                                        <p:tgtEl>
                                          <p:spTgt spid="1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animEffect transition="in" filter="fade">
                                      <p:cBhvr>
                                        <p:cTn id="13" dur="200"/>
                                        <p:tgtEl>
                                          <p:spTgt spid="15">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animEffect transition="in" filter="fade">
                                      <p:cBhvr>
                                        <p:cTn id="16" dur="200"/>
                                        <p:tgtEl>
                                          <p:spTgt spid="15">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animEffect transition="in" filter="fade">
                                      <p:cBhvr>
                                        <p:cTn id="19" dur="200"/>
                                        <p:tgtEl>
                                          <p:spTgt spid="15">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fade">
                                      <p:cBhvr>
                                        <p:cTn id="22" dur="200"/>
                                        <p:tgtEl>
                                          <p:spTgt spid="15">
                                            <p:txEl>
                                              <p:pRg st="4" end="4"/>
                                            </p:txEl>
                                          </p:spTgt>
                                        </p:tgtEl>
                                      </p:cBhvr>
                                    </p:animEffect>
                                  </p:childTnLst>
                                </p:cTn>
                              </p:par>
                            </p:childTnLst>
                          </p:cTn>
                        </p:par>
                        <p:par>
                          <p:cTn id="23" fill="hold">
                            <p:stCondLst>
                              <p:cond delay="200"/>
                            </p:stCondLst>
                            <p:childTnLst>
                              <p:par>
                                <p:cTn id="24" presetID="10"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200"/>
                                        <p:tgtEl>
                                          <p:spTgt spid="2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Effect transition="in" filter="fade">
                                      <p:cBhvr>
                                        <p:cTn id="29" dur="200"/>
                                        <p:tgtEl>
                                          <p:spTgt spid="20">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xEl>
                                              <p:pRg st="1" end="1"/>
                                            </p:txEl>
                                          </p:spTgt>
                                        </p:tgtEl>
                                        <p:attrNameLst>
                                          <p:attrName>style.visibility</p:attrName>
                                        </p:attrNameLst>
                                      </p:cBhvr>
                                      <p:to>
                                        <p:strVal val="visible"/>
                                      </p:to>
                                    </p:set>
                                    <p:animEffect transition="in" filter="fade">
                                      <p:cBhvr>
                                        <p:cTn id="32" dur="200"/>
                                        <p:tgtEl>
                                          <p:spTgt spid="20">
                                            <p:txEl>
                                              <p:pRg st="1" end="1"/>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0">
                                            <p:txEl>
                                              <p:pRg st="2" end="2"/>
                                            </p:txEl>
                                          </p:spTgt>
                                        </p:tgtEl>
                                        <p:attrNameLst>
                                          <p:attrName>style.visibility</p:attrName>
                                        </p:attrNameLst>
                                      </p:cBhvr>
                                      <p:to>
                                        <p:strVal val="visible"/>
                                      </p:to>
                                    </p:set>
                                    <p:animEffect transition="in" filter="fade">
                                      <p:cBhvr>
                                        <p:cTn id="35" dur="200"/>
                                        <p:tgtEl>
                                          <p:spTgt spid="20">
                                            <p:txEl>
                                              <p:pRg st="2" end="2"/>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0">
                                            <p:txEl>
                                              <p:pRg st="3" end="3"/>
                                            </p:txEl>
                                          </p:spTgt>
                                        </p:tgtEl>
                                        <p:attrNameLst>
                                          <p:attrName>style.visibility</p:attrName>
                                        </p:attrNameLst>
                                      </p:cBhvr>
                                      <p:to>
                                        <p:strVal val="visible"/>
                                      </p:to>
                                    </p:set>
                                    <p:animEffect transition="in" filter="fade">
                                      <p:cBhvr>
                                        <p:cTn id="38" dur="200"/>
                                        <p:tgtEl>
                                          <p:spTgt spid="20">
                                            <p:txEl>
                                              <p:pRg st="3" end="3"/>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0">
                                            <p:txEl>
                                              <p:pRg st="4" end="4"/>
                                            </p:txEl>
                                          </p:spTgt>
                                        </p:tgtEl>
                                        <p:attrNameLst>
                                          <p:attrName>style.visibility</p:attrName>
                                        </p:attrNameLst>
                                      </p:cBhvr>
                                      <p:to>
                                        <p:strVal val="visible"/>
                                      </p:to>
                                    </p:set>
                                    <p:animEffect transition="in" filter="fade">
                                      <p:cBhvr>
                                        <p:cTn id="41" dur="200"/>
                                        <p:tgtEl>
                                          <p:spTgt spid="20">
                                            <p:txEl>
                                              <p:pRg st="4" end="4"/>
                                            </p:txEl>
                                          </p:spTgt>
                                        </p:tgtEl>
                                      </p:cBhvr>
                                    </p:animEffect>
                                  </p:childTnLst>
                                </p:cTn>
                              </p:par>
                            </p:childTnLst>
                          </p:cTn>
                        </p:par>
                        <p:par>
                          <p:cTn id="42" fill="hold">
                            <p:stCondLst>
                              <p:cond delay="400"/>
                            </p:stCondLst>
                            <p:childTnLst>
                              <p:par>
                                <p:cTn id="43" presetID="10" presetClass="entr" presetSubtype="0"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200"/>
                                        <p:tgtEl>
                                          <p:spTgt spid="8"/>
                                        </p:tgtEl>
                                      </p:cBhvr>
                                    </p:animEffect>
                                  </p:childTnLst>
                                </p:cTn>
                              </p:par>
                            </p:childTnLst>
                          </p:cTn>
                        </p:par>
                        <p:par>
                          <p:cTn id="46" fill="hold">
                            <p:stCondLst>
                              <p:cond delay="600"/>
                            </p:stCondLst>
                            <p:childTnLst>
                              <p:par>
                                <p:cTn id="47" presetID="10" presetClass="entr" presetSubtype="0"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200"/>
                                        <p:tgtEl>
                                          <p:spTgt spid="9"/>
                                        </p:tgtEl>
                                      </p:cBhvr>
                                    </p:animEffect>
                                  </p:childTnLst>
                                </p:cTn>
                              </p:par>
                            </p:childTnLst>
                          </p:cTn>
                        </p:par>
                        <p:par>
                          <p:cTn id="50" fill="hold">
                            <p:stCondLst>
                              <p:cond delay="800"/>
                            </p:stCondLst>
                            <p:childTnLst>
                              <p:par>
                                <p:cTn id="51" presetID="10" presetClass="entr" presetSubtype="0"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200"/>
                                        <p:tgtEl>
                                          <p:spTgt spid="1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8">
                                            <p:bg/>
                                          </p:spTgt>
                                        </p:tgtEl>
                                        <p:attrNameLst>
                                          <p:attrName>style.visibility</p:attrName>
                                        </p:attrNameLst>
                                      </p:cBhvr>
                                      <p:to>
                                        <p:strVal val="visible"/>
                                      </p:to>
                                    </p:set>
                                    <p:animEffect transition="in" filter="fade">
                                      <p:cBhvr>
                                        <p:cTn id="56" dur="200"/>
                                        <p:tgtEl>
                                          <p:spTgt spid="18">
                                            <p:bg/>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8">
                                            <p:txEl>
                                              <p:pRg st="0" end="0"/>
                                            </p:txEl>
                                          </p:spTgt>
                                        </p:tgtEl>
                                        <p:attrNameLst>
                                          <p:attrName>style.visibility</p:attrName>
                                        </p:attrNameLst>
                                      </p:cBhvr>
                                      <p:to>
                                        <p:strVal val="visible"/>
                                      </p:to>
                                    </p:set>
                                    <p:animEffect transition="in" filter="fade">
                                      <p:cBhvr>
                                        <p:cTn id="59" dur="200"/>
                                        <p:tgtEl>
                                          <p:spTgt spid="18">
                                            <p:txEl>
                                              <p:pRg st="0" end="0"/>
                                            </p:tx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8">
                                            <p:txEl>
                                              <p:pRg st="1" end="1"/>
                                            </p:txEl>
                                          </p:spTgt>
                                        </p:tgtEl>
                                        <p:attrNameLst>
                                          <p:attrName>style.visibility</p:attrName>
                                        </p:attrNameLst>
                                      </p:cBhvr>
                                      <p:to>
                                        <p:strVal val="visible"/>
                                      </p:to>
                                    </p:set>
                                    <p:animEffect transition="in" filter="fade">
                                      <p:cBhvr>
                                        <p:cTn id="62" dur="200"/>
                                        <p:tgtEl>
                                          <p:spTgt spid="18">
                                            <p:txEl>
                                              <p:pRg st="1" end="1"/>
                                            </p:txEl>
                                          </p:spTgt>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8">
                                            <p:txEl>
                                              <p:pRg st="2" end="2"/>
                                            </p:txEl>
                                          </p:spTgt>
                                        </p:tgtEl>
                                        <p:attrNameLst>
                                          <p:attrName>style.visibility</p:attrName>
                                        </p:attrNameLst>
                                      </p:cBhvr>
                                      <p:to>
                                        <p:strVal val="visible"/>
                                      </p:to>
                                    </p:set>
                                    <p:animEffect transition="in" filter="fade">
                                      <p:cBhvr>
                                        <p:cTn id="65" dur="200"/>
                                        <p:tgtEl>
                                          <p:spTgt spid="18">
                                            <p:txEl>
                                              <p:pRg st="2" end="2"/>
                                            </p:txEl>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8">
                                            <p:txEl>
                                              <p:pRg st="3" end="3"/>
                                            </p:txEl>
                                          </p:spTgt>
                                        </p:tgtEl>
                                        <p:attrNameLst>
                                          <p:attrName>style.visibility</p:attrName>
                                        </p:attrNameLst>
                                      </p:cBhvr>
                                      <p:to>
                                        <p:strVal val="visible"/>
                                      </p:to>
                                    </p:set>
                                    <p:animEffect transition="in" filter="fade">
                                      <p:cBhvr>
                                        <p:cTn id="68" dur="200"/>
                                        <p:tgtEl>
                                          <p:spTgt spid="18">
                                            <p:txEl>
                                              <p:pRg st="3" end="3"/>
                                            </p:tx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8">
                                            <p:txEl>
                                              <p:pRg st="4" end="4"/>
                                            </p:txEl>
                                          </p:spTgt>
                                        </p:tgtEl>
                                        <p:attrNameLst>
                                          <p:attrName>style.visibility</p:attrName>
                                        </p:attrNameLst>
                                      </p:cBhvr>
                                      <p:to>
                                        <p:strVal val="visible"/>
                                      </p:to>
                                    </p:set>
                                    <p:animEffect transition="in" filter="fade">
                                      <p:cBhvr>
                                        <p:cTn id="71" dur="200"/>
                                        <p:tgtEl>
                                          <p:spTgt spid="18">
                                            <p:txEl>
                                              <p:pRg st="4" end="4"/>
                                            </p:txEl>
                                          </p:spTgt>
                                        </p:tgtEl>
                                      </p:cBhvr>
                                    </p:animEffect>
                                  </p:childTnLst>
                                </p:cTn>
                              </p:par>
                            </p:childTnLst>
                          </p:cTn>
                        </p:par>
                        <p:par>
                          <p:cTn id="72" fill="hold">
                            <p:stCondLst>
                              <p:cond delay="1000"/>
                            </p:stCondLst>
                            <p:childTnLst>
                              <p:par>
                                <p:cTn id="73" presetID="10" presetClass="entr" presetSubtype="0" fill="hold" grpId="0" nodeType="after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200"/>
                                        <p:tgtEl>
                                          <p:spTgt spid="23"/>
                                        </p:tgtEl>
                                      </p:cBhvr>
                                    </p:animEffect>
                                  </p:childTnLst>
                                </p:cTn>
                              </p:par>
                            </p:childTnLst>
                          </p:cTn>
                        </p:par>
                        <p:par>
                          <p:cTn id="76" fill="hold">
                            <p:stCondLst>
                              <p:cond delay="1200"/>
                            </p:stCondLst>
                            <p:childTnLst>
                              <p:par>
                                <p:cTn id="77" presetID="10"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200"/>
                                        <p:tgtEl>
                                          <p:spTgt spid="24"/>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5">
                                            <p:txEl>
                                              <p:pRg st="0" end="0"/>
                                            </p:txEl>
                                          </p:spTgt>
                                        </p:tgtEl>
                                        <p:attrNameLst>
                                          <p:attrName>style.visibility</p:attrName>
                                        </p:attrNameLst>
                                      </p:cBhvr>
                                      <p:to>
                                        <p:strVal val="visible"/>
                                      </p:to>
                                    </p:set>
                                    <p:animEffect transition="in" filter="fade">
                                      <p:cBhvr>
                                        <p:cTn id="82" dur="200"/>
                                        <p:tgtEl>
                                          <p:spTgt spid="25">
                                            <p:txEl>
                                              <p:pRg st="0" end="0"/>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5">
                                            <p:txEl>
                                              <p:pRg st="1" end="1"/>
                                            </p:txEl>
                                          </p:spTgt>
                                        </p:tgtEl>
                                        <p:attrNameLst>
                                          <p:attrName>style.visibility</p:attrName>
                                        </p:attrNameLst>
                                      </p:cBhvr>
                                      <p:to>
                                        <p:strVal val="visible"/>
                                      </p:to>
                                    </p:set>
                                    <p:animEffect transition="in" filter="fade">
                                      <p:cBhvr>
                                        <p:cTn id="85" dur="200"/>
                                        <p:tgtEl>
                                          <p:spTgt spid="25">
                                            <p:txEl>
                                              <p:pRg st="1" end="1"/>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5">
                                            <p:txEl>
                                              <p:pRg st="2" end="2"/>
                                            </p:txEl>
                                          </p:spTgt>
                                        </p:tgtEl>
                                        <p:attrNameLst>
                                          <p:attrName>style.visibility</p:attrName>
                                        </p:attrNameLst>
                                      </p:cBhvr>
                                      <p:to>
                                        <p:strVal val="visible"/>
                                      </p:to>
                                    </p:set>
                                    <p:animEffect transition="in" filter="fade">
                                      <p:cBhvr>
                                        <p:cTn id="88" dur="200"/>
                                        <p:tgtEl>
                                          <p:spTgt spid="25">
                                            <p:txEl>
                                              <p:pRg st="2" end="2"/>
                                            </p:tx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5">
                                            <p:txEl>
                                              <p:pRg st="3" end="3"/>
                                            </p:txEl>
                                          </p:spTgt>
                                        </p:tgtEl>
                                        <p:attrNameLst>
                                          <p:attrName>style.visibility</p:attrName>
                                        </p:attrNameLst>
                                      </p:cBhvr>
                                      <p:to>
                                        <p:strVal val="visible"/>
                                      </p:to>
                                    </p:set>
                                    <p:animEffect transition="in" filter="fade">
                                      <p:cBhvr>
                                        <p:cTn id="91" dur="200"/>
                                        <p:tgtEl>
                                          <p:spTgt spid="25">
                                            <p:txEl>
                                              <p:pRg st="3" end="3"/>
                                            </p:txEl>
                                          </p:spTgt>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5">
                                            <p:txEl>
                                              <p:pRg st="4" end="4"/>
                                            </p:txEl>
                                          </p:spTgt>
                                        </p:tgtEl>
                                        <p:attrNameLst>
                                          <p:attrName>style.visibility</p:attrName>
                                        </p:attrNameLst>
                                      </p:cBhvr>
                                      <p:to>
                                        <p:strVal val="visible"/>
                                      </p:to>
                                    </p:set>
                                    <p:animEffect transition="in" filter="fade">
                                      <p:cBhvr>
                                        <p:cTn id="94" dur="200"/>
                                        <p:tgtEl>
                                          <p:spTgt spid="25">
                                            <p:txEl>
                                              <p:pRg st="4" end="4"/>
                                            </p:txEl>
                                          </p:spTgt>
                                        </p:tgtEl>
                                      </p:cBhvr>
                                    </p:animEffect>
                                  </p:childTnLst>
                                </p:cTn>
                              </p:par>
                            </p:childTnLst>
                          </p:cTn>
                        </p:par>
                        <p:par>
                          <p:cTn id="95" fill="hold">
                            <p:stCondLst>
                              <p:cond delay="1400"/>
                            </p:stCondLst>
                            <p:childTnLst>
                              <p:par>
                                <p:cTn id="96" presetID="10" presetClass="entr" presetSubtype="0" fill="hold" grpId="0" nodeType="after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fade">
                                      <p:cBhvr>
                                        <p:cTn id="98" dur="2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4" grpId="0" animBg="1"/>
      <p:bldP spid="15" grpId="0" build="p">
        <p:tmplLst>
          <p:tmpl lvl="1">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00"/>
                        <p:tgtEl>
                          <p:spTgt spid="15"/>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00"/>
                        <p:tgtEl>
                          <p:spTgt spid="15"/>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00"/>
                        <p:tgtEl>
                          <p:spTgt spid="15"/>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00"/>
                        <p:tgtEl>
                          <p:spTgt spid="15"/>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00"/>
                        <p:tgtEl>
                          <p:spTgt spid="15"/>
                        </p:tgtEl>
                      </p:cBhvr>
                    </p:animEffect>
                  </p:childTnLst>
                </p:cTn>
              </p:par>
            </p:tnLst>
          </p:tmpl>
        </p:tmplLst>
      </p:bldP>
      <p:bldP spid="21" grpId="0" animBg="1"/>
      <p:bldP spid="20" grpId="0" build="p">
        <p:tmplLst>
          <p:tmpl lvl="1">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Lst>
      </p:bldP>
      <p:bldP spid="17" grpId="0" animBg="1"/>
      <p:bldP spid="18" grpId="0" build="p" animBg="1">
        <p:tmplLst>
          <p:tmpl lvl="1">
            <p:tnLst>
              <p:par>
                <p:cTn presetID="10" presetClass="entr" presetSubtype="0" fill="hold" nodeType="click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Lst>
      </p:bldP>
      <p:bldP spid="23" grpId="0" animBg="1"/>
      <p:bldP spid="24" grpId="0" animBg="1"/>
      <p:bldP spid="25" grpId="0" build="p">
        <p:tmplLst>
          <p:tmpl lvl="1">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200"/>
                        <p:tgtEl>
                          <p:spTgt spid="25"/>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200"/>
                        <p:tgtEl>
                          <p:spTgt spid="25"/>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200"/>
                        <p:tgtEl>
                          <p:spTgt spid="25"/>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200"/>
                        <p:tgtEl>
                          <p:spTgt spid="25"/>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200"/>
                        <p:tgtEl>
                          <p:spTgt spid="25"/>
                        </p:tgtEl>
                      </p:cBhvr>
                    </p:animEffect>
                  </p:childTnLst>
                </p:cTn>
              </p:par>
            </p:tnLst>
          </p:tmpl>
        </p:tmplLst>
      </p:bldP>
    </p:bldLst>
  </p:timing>
  <p:extLst>
    <p:ext uri="{DCECCB84-F9BA-43D5-87BE-67443E8EF086}">
      <p15:sldGuideLst xmlns:p15="http://schemas.microsoft.com/office/powerpoint/2012/main">
        <p15:guide id="1" pos="924" userDrawn="1">
          <p15:clr>
            <a:srgbClr val="FBAE40"/>
          </p15:clr>
        </p15:guide>
        <p15:guide id="2" pos="2344" userDrawn="1">
          <p15:clr>
            <a:srgbClr val="FBAE40"/>
          </p15:clr>
        </p15:guide>
        <p15:guide id="3" pos="2418" userDrawn="1">
          <p15:clr>
            <a:srgbClr val="FBAE40"/>
          </p15:clr>
        </p15:guide>
        <p15:guide id="4" pos="3844" userDrawn="1">
          <p15:clr>
            <a:srgbClr val="FBAE40"/>
          </p15:clr>
        </p15:guide>
        <p15:guide id="5" pos="3911" userDrawn="1">
          <p15:clr>
            <a:srgbClr val="FBAE40"/>
          </p15:clr>
        </p15:guide>
        <p15:guide id="6" pos="5338" userDrawn="1">
          <p15:clr>
            <a:srgbClr val="FBAE40"/>
          </p15:clr>
        </p15:guide>
        <p15:guide id="7" pos="5405" userDrawn="1">
          <p15:clr>
            <a:srgbClr val="FBAE40"/>
          </p15:clr>
        </p15:guide>
        <p15:guide id="8" orient="horz" pos="2304" userDrawn="1">
          <p15:clr>
            <a:srgbClr val="FBAE40"/>
          </p15:clr>
        </p15:guide>
        <p15:guide id="9" orient="horz" pos="2418" userDrawn="1">
          <p15:clr>
            <a:srgbClr val="FBAE40"/>
          </p15:clr>
        </p15:guide>
        <p15:guide id="10" orient="horz" pos="3838" userDrawn="1">
          <p15:clr>
            <a:srgbClr val="FBAE40"/>
          </p15:clr>
        </p15:guide>
        <p15:guide id="11" orient="horz" pos="884"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llage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5" name="Slide Number Placeholder 4"/>
          <p:cNvSpPr>
            <a:spLocks noGrp="1"/>
          </p:cNvSpPr>
          <p:nvPr>
            <p:ph type="sldNum" sz="quarter" idx="12"/>
          </p:nvPr>
        </p:nvSpPr>
        <p:spPr/>
        <p:txBody>
          <a:bodyPr/>
          <a:lstStyle/>
          <a:p>
            <a:fld id="{20263F6F-2059-4ED8-978B-C319291CF8A3}" type="slidenum">
              <a:rPr lang="en-GB" smtClean="0"/>
              <a:t>‹#›</a:t>
            </a:fld>
            <a:endParaRPr lang="en-GB"/>
          </a:p>
        </p:txBody>
      </p:sp>
      <p:sp>
        <p:nvSpPr>
          <p:cNvPr id="8" name="Picture Placeholder 16"/>
          <p:cNvSpPr>
            <a:spLocks noGrp="1"/>
          </p:cNvSpPr>
          <p:nvPr>
            <p:ph type="pic" sz="quarter" idx="24" hasCustomPrompt="1"/>
          </p:nvPr>
        </p:nvSpPr>
        <p:spPr>
          <a:xfrm>
            <a:off x="6225084"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9"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3" name="Picture Placeholder 16"/>
          <p:cNvSpPr>
            <a:spLocks noGrp="1"/>
          </p:cNvSpPr>
          <p:nvPr>
            <p:ph type="pic" sz="quarter" idx="29" hasCustomPrompt="1"/>
          </p:nvPr>
        </p:nvSpPr>
        <p:spPr>
          <a:xfrm>
            <a:off x="8599365"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4" name="Freeform: Shape 13"/>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5" name="Text Placeholder 14"/>
          <p:cNvSpPr>
            <a:spLocks noGrp="1"/>
          </p:cNvSpPr>
          <p:nvPr>
            <p:ph type="body" sz="quarter" idx="21"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rgbClr val="0076C0"/>
              </a:buClr>
              <a:defRPr sz="1600" b="1">
                <a:solidFill>
                  <a:srgbClr val="FFFFFF"/>
                </a:solidFill>
                <a:latin typeface="+mj-lt"/>
              </a:defRPr>
            </a:lvl2pPr>
            <a:lvl3pPr algn="l">
              <a:buClr>
                <a:srgbClr val="0076C0"/>
              </a:buClr>
              <a:defRPr sz="1400" b="1">
                <a:solidFill>
                  <a:srgbClr val="FFFFFF"/>
                </a:solidFill>
                <a:latin typeface="+mj-lt"/>
              </a:defRPr>
            </a:lvl3pPr>
            <a:lvl4pPr algn="l">
              <a:buClr>
                <a:srgbClr val="0076C0"/>
              </a:buClr>
              <a:defRPr sz="1200" b="1">
                <a:solidFill>
                  <a:srgbClr val="FFFFFF"/>
                </a:solidFill>
                <a:latin typeface="+mj-lt"/>
              </a:defRPr>
            </a:lvl4pPr>
            <a:lvl5pPr algn="l">
              <a:buClr>
                <a:srgbClr val="0076C0"/>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1" name="Freeform: Shape 20"/>
          <p:cNvSpPr/>
          <p:nvPr userDrawn="1"/>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8E9F8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0" name="Text Placeholder 19"/>
          <p:cNvSpPr>
            <a:spLocks noGrp="1"/>
          </p:cNvSpPr>
          <p:nvPr>
            <p:ph type="body" sz="quarter" idx="30" hasCustomPrompt="1"/>
          </p:nvPr>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7" name="Freeform: Shape 16"/>
          <p:cNvSpPr/>
          <p:nvPr userDrawn="1"/>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5A4A7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8" name="Text Placeholder 19"/>
          <p:cNvSpPr>
            <a:spLocks noGrp="1"/>
          </p:cNvSpPr>
          <p:nvPr>
            <p:ph type="body" sz="quarter" idx="31" hasCustomPrompt="1"/>
          </p:nvPr>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Picture Placeholder 16"/>
          <p:cNvSpPr>
            <a:spLocks noGrp="1"/>
          </p:cNvSpPr>
          <p:nvPr>
            <p:ph type="pic" sz="quarter" idx="33" hasCustomPrompt="1"/>
          </p:nvPr>
        </p:nvSpPr>
        <p:spPr>
          <a:xfrm>
            <a:off x="3850802"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4" name="Freeform: Shape 23"/>
          <p:cNvSpPr/>
          <p:nvPr userDrawn="1"/>
        </p:nvSpPr>
        <p:spPr>
          <a:xfrm>
            <a:off x="6225084"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7F808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5" name="Text Placeholder 19"/>
          <p:cNvSpPr>
            <a:spLocks noGrp="1"/>
          </p:cNvSpPr>
          <p:nvPr>
            <p:ph type="body" sz="quarter" idx="34" hasCustomPrompt="1"/>
          </p:nvPr>
        </p:nvSpPr>
        <p:spPr>
          <a:xfrm>
            <a:off x="6225084"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9"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grpSp>
        <p:nvGrpSpPr>
          <p:cNvPr id="34" name="Group 33"/>
          <p:cNvGrpSpPr/>
          <p:nvPr userDrawn="1"/>
        </p:nvGrpSpPr>
        <p:grpSpPr>
          <a:xfrm>
            <a:off x="-3615493" y="2537681"/>
            <a:ext cx="3522943" cy="4320320"/>
            <a:chOff x="-3615493" y="2537681"/>
            <a:chExt cx="3522943" cy="4320320"/>
          </a:xfrm>
        </p:grpSpPr>
        <p:sp>
          <p:nvSpPr>
            <p:cNvPr id="35" name="Rectangle 34"/>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6" name="TextBox 35"/>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7" name="Rectangle 36"/>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8" name="TextBox 37"/>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9" name="TextBox 38"/>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0" name="TextBox 39"/>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1" name="TextBox 40"/>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2" name="TextBox 41"/>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3" name="Group 42"/>
          <p:cNvGrpSpPr/>
          <p:nvPr userDrawn="1"/>
        </p:nvGrpSpPr>
        <p:grpSpPr>
          <a:xfrm>
            <a:off x="12372975" y="0"/>
            <a:ext cx="3507562" cy="3453103"/>
            <a:chOff x="397354" y="1593847"/>
            <a:chExt cx="3507562" cy="3453103"/>
          </a:xfrm>
        </p:grpSpPr>
        <p:grpSp>
          <p:nvGrpSpPr>
            <p:cNvPr id="44" name="Group 43"/>
            <p:cNvGrpSpPr/>
            <p:nvPr/>
          </p:nvGrpSpPr>
          <p:grpSpPr>
            <a:xfrm>
              <a:off x="397354" y="1593847"/>
              <a:ext cx="3507562" cy="3453103"/>
              <a:chOff x="753354" y="1141028"/>
              <a:chExt cx="3507562" cy="3453103"/>
            </a:xfrm>
          </p:grpSpPr>
          <p:grpSp>
            <p:nvGrpSpPr>
              <p:cNvPr id="46" name="Group 45"/>
              <p:cNvGrpSpPr/>
              <p:nvPr/>
            </p:nvGrpSpPr>
            <p:grpSpPr>
              <a:xfrm>
                <a:off x="753354" y="1141028"/>
                <a:ext cx="3507562" cy="3453103"/>
                <a:chOff x="838195" y="1150070"/>
                <a:chExt cx="3507562" cy="3453103"/>
              </a:xfrm>
            </p:grpSpPr>
            <p:sp>
              <p:nvSpPr>
                <p:cNvPr id="48" name="Rectangle 47"/>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9" name="TextBox 48"/>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50" name="TextBox 49"/>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1" name="TextBox 50"/>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2" name="TextBox 51"/>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7" name="Picture 46"/>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5" name="Straight Connector 44"/>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1997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200"/>
                                        <p:tgtEl>
                                          <p:spTgt spid="15"/>
                                        </p:tgtEl>
                                      </p:cBhvr>
                                    </p:animEffect>
                                  </p:childTnLst>
                                </p:cTn>
                              </p:par>
                            </p:childTnLst>
                          </p:cTn>
                        </p:par>
                        <p:par>
                          <p:cTn id="11" fill="hold">
                            <p:stCondLst>
                              <p:cond delay="200"/>
                            </p:stCondLst>
                            <p:childTnLst>
                              <p:par>
                                <p:cTn id="12" presetID="10" presetClass="entr" presetSubtype="0"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200"/>
                                        <p:tgtEl>
                                          <p:spTgt spid="2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fade">
                                      <p:cBhvr>
                                        <p:cTn id="17" dur="200"/>
                                        <p:tgtEl>
                                          <p:spTgt spid="20">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0">
                                            <p:txEl>
                                              <p:pRg st="1" end="1"/>
                                            </p:txEl>
                                          </p:spTgt>
                                        </p:tgtEl>
                                        <p:attrNameLst>
                                          <p:attrName>style.visibility</p:attrName>
                                        </p:attrNameLst>
                                      </p:cBhvr>
                                      <p:to>
                                        <p:strVal val="visible"/>
                                      </p:to>
                                    </p:set>
                                    <p:animEffect transition="in" filter="fade">
                                      <p:cBhvr>
                                        <p:cTn id="20" dur="200"/>
                                        <p:tgtEl>
                                          <p:spTgt spid="20">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
                                            <p:txEl>
                                              <p:pRg st="2" end="2"/>
                                            </p:txEl>
                                          </p:spTgt>
                                        </p:tgtEl>
                                        <p:attrNameLst>
                                          <p:attrName>style.visibility</p:attrName>
                                        </p:attrNameLst>
                                      </p:cBhvr>
                                      <p:to>
                                        <p:strVal val="visible"/>
                                      </p:to>
                                    </p:set>
                                    <p:animEffect transition="in" filter="fade">
                                      <p:cBhvr>
                                        <p:cTn id="23" dur="200"/>
                                        <p:tgtEl>
                                          <p:spTgt spid="20">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fade">
                                      <p:cBhvr>
                                        <p:cTn id="26" dur="200"/>
                                        <p:tgtEl>
                                          <p:spTgt spid="20">
                                            <p:txEl>
                                              <p:pRg st="3" end="3"/>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xEl>
                                              <p:pRg st="4" end="4"/>
                                            </p:txEl>
                                          </p:spTgt>
                                        </p:tgtEl>
                                        <p:attrNameLst>
                                          <p:attrName>style.visibility</p:attrName>
                                        </p:attrNameLst>
                                      </p:cBhvr>
                                      <p:to>
                                        <p:strVal val="visible"/>
                                      </p:to>
                                    </p:set>
                                    <p:animEffect transition="in" filter="fade">
                                      <p:cBhvr>
                                        <p:cTn id="29" dur="200"/>
                                        <p:tgtEl>
                                          <p:spTgt spid="20">
                                            <p:txEl>
                                              <p:pRg st="4" end="4"/>
                                            </p:txEl>
                                          </p:spTgt>
                                        </p:tgtEl>
                                      </p:cBhvr>
                                    </p:animEffect>
                                  </p:childTnLst>
                                </p:cTn>
                              </p:par>
                            </p:childTnLst>
                          </p:cTn>
                        </p:par>
                        <p:par>
                          <p:cTn id="30" fill="hold">
                            <p:stCondLst>
                              <p:cond delay="400"/>
                            </p:stCondLst>
                            <p:childTnLst>
                              <p:par>
                                <p:cTn id="31" presetID="10"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200"/>
                                        <p:tgtEl>
                                          <p:spTgt spid="8"/>
                                        </p:tgtEl>
                                      </p:cBhvr>
                                    </p:animEffect>
                                  </p:childTnLst>
                                </p:cTn>
                              </p:par>
                            </p:childTnLst>
                          </p:cTn>
                        </p:par>
                        <p:par>
                          <p:cTn id="34" fill="hold">
                            <p:stCondLst>
                              <p:cond delay="600"/>
                            </p:stCondLst>
                            <p:childTnLst>
                              <p:par>
                                <p:cTn id="35" presetID="10"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
                                        <p:tgtEl>
                                          <p:spTgt spid="9"/>
                                        </p:tgtEl>
                                      </p:cBhvr>
                                    </p:animEffect>
                                  </p:childTnLst>
                                </p:cTn>
                              </p:par>
                            </p:childTnLst>
                          </p:cTn>
                        </p:par>
                        <p:par>
                          <p:cTn id="38" fill="hold">
                            <p:stCondLst>
                              <p:cond delay="800"/>
                            </p:stCondLst>
                            <p:childTnLst>
                              <p:par>
                                <p:cTn id="39" presetID="10"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200"/>
                                        <p:tgtEl>
                                          <p:spTgt spid="1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8">
                                            <p:txEl>
                                              <p:pRg st="0" end="0"/>
                                            </p:txEl>
                                          </p:spTgt>
                                        </p:tgtEl>
                                        <p:attrNameLst>
                                          <p:attrName>style.visibility</p:attrName>
                                        </p:attrNameLst>
                                      </p:cBhvr>
                                      <p:to>
                                        <p:strVal val="visible"/>
                                      </p:to>
                                    </p:set>
                                    <p:animEffect transition="in" filter="fade">
                                      <p:cBhvr>
                                        <p:cTn id="44" dur="200"/>
                                        <p:tgtEl>
                                          <p:spTgt spid="18">
                                            <p:txEl>
                                              <p:pRg st="0" end="0"/>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8">
                                            <p:txEl>
                                              <p:pRg st="1" end="1"/>
                                            </p:txEl>
                                          </p:spTgt>
                                        </p:tgtEl>
                                        <p:attrNameLst>
                                          <p:attrName>style.visibility</p:attrName>
                                        </p:attrNameLst>
                                      </p:cBhvr>
                                      <p:to>
                                        <p:strVal val="visible"/>
                                      </p:to>
                                    </p:set>
                                    <p:animEffect transition="in" filter="fade">
                                      <p:cBhvr>
                                        <p:cTn id="47" dur="200"/>
                                        <p:tgtEl>
                                          <p:spTgt spid="18">
                                            <p:txEl>
                                              <p:pRg st="1" end="1"/>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8">
                                            <p:txEl>
                                              <p:pRg st="2" end="2"/>
                                            </p:txEl>
                                          </p:spTgt>
                                        </p:tgtEl>
                                        <p:attrNameLst>
                                          <p:attrName>style.visibility</p:attrName>
                                        </p:attrNameLst>
                                      </p:cBhvr>
                                      <p:to>
                                        <p:strVal val="visible"/>
                                      </p:to>
                                    </p:set>
                                    <p:animEffect transition="in" filter="fade">
                                      <p:cBhvr>
                                        <p:cTn id="50" dur="200"/>
                                        <p:tgtEl>
                                          <p:spTgt spid="18">
                                            <p:txEl>
                                              <p:pRg st="2" end="2"/>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8">
                                            <p:txEl>
                                              <p:pRg st="3" end="3"/>
                                            </p:txEl>
                                          </p:spTgt>
                                        </p:tgtEl>
                                        <p:attrNameLst>
                                          <p:attrName>style.visibility</p:attrName>
                                        </p:attrNameLst>
                                      </p:cBhvr>
                                      <p:to>
                                        <p:strVal val="visible"/>
                                      </p:to>
                                    </p:set>
                                    <p:animEffect transition="in" filter="fade">
                                      <p:cBhvr>
                                        <p:cTn id="53" dur="200"/>
                                        <p:tgtEl>
                                          <p:spTgt spid="18">
                                            <p:txEl>
                                              <p:pRg st="3" end="3"/>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8">
                                            <p:txEl>
                                              <p:pRg st="4" end="4"/>
                                            </p:txEl>
                                          </p:spTgt>
                                        </p:tgtEl>
                                        <p:attrNameLst>
                                          <p:attrName>style.visibility</p:attrName>
                                        </p:attrNameLst>
                                      </p:cBhvr>
                                      <p:to>
                                        <p:strVal val="visible"/>
                                      </p:to>
                                    </p:set>
                                    <p:animEffect transition="in" filter="fade">
                                      <p:cBhvr>
                                        <p:cTn id="56" dur="200"/>
                                        <p:tgtEl>
                                          <p:spTgt spid="18">
                                            <p:txEl>
                                              <p:pRg st="4" end="4"/>
                                            </p:txEl>
                                          </p:spTgt>
                                        </p:tgtEl>
                                      </p:cBhvr>
                                    </p:animEffect>
                                  </p:childTnLst>
                                </p:cTn>
                              </p:par>
                            </p:childTnLst>
                          </p:cTn>
                        </p:par>
                        <p:par>
                          <p:cTn id="57" fill="hold">
                            <p:stCondLst>
                              <p:cond delay="1000"/>
                            </p:stCondLst>
                            <p:childTnLst>
                              <p:par>
                                <p:cTn id="58" presetID="10" presetClass="entr" presetSubtype="0"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200"/>
                                        <p:tgtEl>
                                          <p:spTgt spid="23"/>
                                        </p:tgtEl>
                                      </p:cBhvr>
                                    </p:animEffect>
                                  </p:childTnLst>
                                </p:cTn>
                              </p:par>
                            </p:childTnLst>
                          </p:cTn>
                        </p:par>
                        <p:par>
                          <p:cTn id="61" fill="hold">
                            <p:stCondLst>
                              <p:cond delay="1200"/>
                            </p:stCondLst>
                            <p:childTnLst>
                              <p:par>
                                <p:cTn id="62" presetID="10" presetClass="entr" presetSubtype="0"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200"/>
                                        <p:tgtEl>
                                          <p:spTgt spid="24"/>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200"/>
                                        <p:tgtEl>
                                          <p:spTgt spid="25"/>
                                        </p:tgtEl>
                                      </p:cBhvr>
                                    </p:animEffect>
                                  </p:childTnLst>
                                </p:cTn>
                              </p:par>
                            </p:childTnLst>
                          </p:cTn>
                        </p:par>
                        <p:par>
                          <p:cTn id="68" fill="hold">
                            <p:stCondLst>
                              <p:cond delay="1400"/>
                            </p:stCondLst>
                            <p:childTnLst>
                              <p:par>
                                <p:cTn id="69" presetID="10" presetClass="entr" presetSubtype="0"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2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4" grpId="0" animBg="1"/>
      <p:bldP spid="15" grpId="0">
        <p:tmplLst>
          <p:tmpl>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00"/>
                        <p:tgtEl>
                          <p:spTgt spid="15"/>
                        </p:tgtEl>
                      </p:cBhvr>
                    </p:animEffect>
                  </p:childTnLst>
                </p:cTn>
              </p:par>
            </p:tnLst>
          </p:tmpl>
        </p:tmplLst>
      </p:bldP>
      <p:bldP spid="21" grpId="0" animBg="1"/>
      <p:bldP spid="20" grpId="0" build="p">
        <p:tmplLst>
          <p:tmpl lvl="1">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00"/>
                        <p:tgtEl>
                          <p:spTgt spid="20"/>
                        </p:tgtEl>
                      </p:cBhvr>
                    </p:animEffect>
                  </p:childTnLst>
                </p:cTn>
              </p:par>
            </p:tnLst>
          </p:tmpl>
        </p:tmplLst>
      </p:bldP>
      <p:bldP spid="17" grpId="0" animBg="1"/>
      <p:bldP spid="18" grpId="0" build="p">
        <p:tmplLst>
          <p:tmpl lvl="1">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200"/>
                        <p:tgtEl>
                          <p:spTgt spid="18"/>
                        </p:tgtEl>
                      </p:cBhvr>
                    </p:animEffect>
                  </p:childTnLst>
                </p:cTn>
              </p:par>
            </p:tnLst>
          </p:tmpl>
        </p:tmplLst>
      </p:bldP>
      <p:bldP spid="23" grpId="0" animBg="1"/>
      <p:bldP spid="24" grpId="0" animBg="1"/>
      <p:bldP spid="25" grpId="0">
        <p:tmplLst>
          <p:tmpl>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200"/>
                        <p:tgtEl>
                          <p:spTgt spid="25"/>
                        </p:tgtEl>
                      </p:cBhvr>
                    </p:animEffect>
                  </p:childTnLst>
                </p:cTn>
              </p:par>
            </p:tnLst>
          </p:tmpl>
        </p:tmplLst>
      </p:bldP>
    </p:bldLst>
  </p:timing>
  <p:extLst>
    <p:ext uri="{DCECCB84-F9BA-43D5-87BE-67443E8EF086}">
      <p15:sldGuideLst xmlns:p15="http://schemas.microsoft.com/office/powerpoint/2012/main">
        <p15:guide id="1" pos="924">
          <p15:clr>
            <a:srgbClr val="FBAE40"/>
          </p15:clr>
        </p15:guide>
        <p15:guide id="2" pos="2344">
          <p15:clr>
            <a:srgbClr val="FBAE40"/>
          </p15:clr>
        </p15:guide>
        <p15:guide id="3" pos="2418">
          <p15:clr>
            <a:srgbClr val="FBAE40"/>
          </p15:clr>
        </p15:guide>
        <p15:guide id="4" pos="3844">
          <p15:clr>
            <a:srgbClr val="FBAE40"/>
          </p15:clr>
        </p15:guide>
        <p15:guide id="5" pos="3911">
          <p15:clr>
            <a:srgbClr val="FBAE40"/>
          </p15:clr>
        </p15:guide>
        <p15:guide id="6" pos="5338">
          <p15:clr>
            <a:srgbClr val="FBAE40"/>
          </p15:clr>
        </p15:guide>
        <p15:guide id="7" pos="5412">
          <p15:clr>
            <a:srgbClr val="FBAE40"/>
          </p15:clr>
        </p15:guide>
        <p15:guide id="8" orient="horz" pos="2304">
          <p15:clr>
            <a:srgbClr val="FBAE40"/>
          </p15:clr>
        </p15:guide>
        <p15:guide id="9" orient="horz" pos="2418">
          <p15:clr>
            <a:srgbClr val="FBAE40"/>
          </p15:clr>
        </p15:guide>
        <p15:guide id="10" orient="horz" pos="3838">
          <p15:clr>
            <a:srgbClr val="FBAE40"/>
          </p15:clr>
        </p15:guide>
        <p15:guide id="11" orient="horz" pos="88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llage 3">
    <p:spTree>
      <p:nvGrpSpPr>
        <p:cNvPr id="1" name=""/>
        <p:cNvGrpSpPr/>
        <p:nvPr/>
      </p:nvGrpSpPr>
      <p:grpSpPr>
        <a:xfrm>
          <a:off x="0" y="0"/>
          <a:ext cx="0" cy="0"/>
          <a:chOff x="0" y="0"/>
          <a:chExt cx="0" cy="0"/>
        </a:xfrm>
      </p:grpSpPr>
      <p:sp>
        <p:nvSpPr>
          <p:cNvPr id="24"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7"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8" name="Picture Placeholder 16"/>
          <p:cNvSpPr>
            <a:spLocks noGrp="1"/>
          </p:cNvSpPr>
          <p:nvPr>
            <p:ph type="pic" sz="quarter" idx="29" hasCustomPrompt="1"/>
          </p:nvPr>
        </p:nvSpPr>
        <p:spPr>
          <a:xfrm>
            <a:off x="8599365"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2" name="Freeform: Shape 11"/>
          <p:cNvSpPr/>
          <p:nvPr userDrawn="1"/>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EE273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3" name="Text Placeholder 19"/>
          <p:cNvSpPr>
            <a:spLocks noGrp="1"/>
          </p:cNvSpPr>
          <p:nvPr>
            <p:ph type="body" sz="quarter" idx="30" hasCustomPrompt="1"/>
          </p:nvPr>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Freeform: Shape 13"/>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ABAD2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5" name="Text Placeholder 19"/>
          <p:cNvSpPr>
            <a:spLocks noGrp="1"/>
          </p:cNvSpPr>
          <p:nvPr>
            <p:ph type="body" sz="quarter" idx="31"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Freeform: Shape 15"/>
          <p:cNvSpPr/>
          <p:nvPr userDrawn="1"/>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A2006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7" name="Text Placeholder 19"/>
          <p:cNvSpPr>
            <a:spLocks noGrp="1"/>
          </p:cNvSpPr>
          <p:nvPr>
            <p:ph type="body" sz="quarter" idx="32" hasCustomPrompt="1"/>
          </p:nvPr>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9" name="Text Placeholder 19"/>
          <p:cNvSpPr>
            <a:spLocks noGrp="1"/>
          </p:cNvSpPr>
          <p:nvPr>
            <p:ph type="body" sz="quarter" idx="33" hasCustomPrompt="1"/>
          </p:nvPr>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Freeform: Shape 19"/>
          <p:cNvSpPr/>
          <p:nvPr userDrawn="1"/>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19"/>
          <p:cNvSpPr>
            <a:spLocks noGrp="1"/>
          </p:cNvSpPr>
          <p:nvPr>
            <p:ph type="body" sz="quarter" idx="34" hasCustomPrompt="1"/>
          </p:nvPr>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31"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5" name="Slide Number Placeholder 4"/>
          <p:cNvSpPr>
            <a:spLocks noGrp="1"/>
          </p:cNvSpPr>
          <p:nvPr>
            <p:ph type="sldNum" sz="quarter" idx="37"/>
          </p:nvPr>
        </p:nvSpPr>
        <p:spPr/>
        <p:txBody>
          <a:bodyPr/>
          <a:lstStyle/>
          <a:p>
            <a:r>
              <a:rPr lang="en-GB"/>
              <a:t>Page </a:t>
            </a:r>
            <a:fld id="{20263F6F-2059-4ED8-978B-C319291CF8A3}" type="slidenum">
              <a:rPr lang="en-GB" smtClean="0"/>
              <a:pPr/>
              <a:t>‹#›</a:t>
            </a:fld>
            <a:endParaRPr lang="en-GB" dirty="0"/>
          </a:p>
        </p:txBody>
      </p:sp>
      <p:grpSp>
        <p:nvGrpSpPr>
          <p:cNvPr id="30" name="Group 29"/>
          <p:cNvGrpSpPr/>
          <p:nvPr userDrawn="1"/>
        </p:nvGrpSpPr>
        <p:grpSpPr>
          <a:xfrm>
            <a:off x="-3615493" y="2537681"/>
            <a:ext cx="3522943" cy="4320320"/>
            <a:chOff x="-3615493" y="2537681"/>
            <a:chExt cx="3522943" cy="4320320"/>
          </a:xfrm>
        </p:grpSpPr>
        <p:sp>
          <p:nvSpPr>
            <p:cNvPr id="41" name="Rectangle 40"/>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42" name="TextBox 41"/>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43" name="Rectangle 42"/>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44" name="TextBox 43"/>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45" name="TextBox 44"/>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6" name="TextBox 45"/>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7" name="TextBox 46"/>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8" name="TextBox 47"/>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9" name="Group 48"/>
          <p:cNvGrpSpPr/>
          <p:nvPr userDrawn="1"/>
        </p:nvGrpSpPr>
        <p:grpSpPr>
          <a:xfrm>
            <a:off x="12372975" y="0"/>
            <a:ext cx="3507562" cy="3453103"/>
            <a:chOff x="397354" y="1593847"/>
            <a:chExt cx="3507562" cy="3453103"/>
          </a:xfrm>
        </p:grpSpPr>
        <p:grpSp>
          <p:nvGrpSpPr>
            <p:cNvPr id="50" name="Group 49"/>
            <p:cNvGrpSpPr/>
            <p:nvPr/>
          </p:nvGrpSpPr>
          <p:grpSpPr>
            <a:xfrm>
              <a:off x="397354" y="1593847"/>
              <a:ext cx="3507562" cy="3453103"/>
              <a:chOff x="753354" y="1141028"/>
              <a:chExt cx="3507562" cy="3453103"/>
            </a:xfrm>
          </p:grpSpPr>
          <p:grpSp>
            <p:nvGrpSpPr>
              <p:cNvPr id="52" name="Group 51"/>
              <p:cNvGrpSpPr/>
              <p:nvPr/>
            </p:nvGrpSpPr>
            <p:grpSpPr>
              <a:xfrm>
                <a:off x="753354" y="1141028"/>
                <a:ext cx="3507562" cy="3453103"/>
                <a:chOff x="838195" y="1150070"/>
                <a:chExt cx="3507562" cy="3453103"/>
              </a:xfrm>
            </p:grpSpPr>
            <p:sp>
              <p:nvSpPr>
                <p:cNvPr id="54" name="Rectangle 53"/>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5" name="TextBox 54"/>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56" name="TextBox 55"/>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7" name="TextBox 56"/>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8" name="TextBox 57"/>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53" name="Picture 52"/>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51" name="Straight Connector 50"/>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80404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250"/>
                                        <p:tgtEl>
                                          <p:spTgt spid="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250"/>
                                        <p:tgtEl>
                                          <p:spTgt spid="1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Effect transition="in" filter="fade">
                                      <p:cBhvr>
                                        <p:cTn id="13" dur="250"/>
                                        <p:tgtEl>
                                          <p:spTgt spid="1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xEl>
                                              <p:pRg st="3" end="3"/>
                                            </p:txEl>
                                          </p:spTgt>
                                        </p:tgtEl>
                                        <p:attrNameLst>
                                          <p:attrName>style.visibility</p:attrName>
                                        </p:attrNameLst>
                                      </p:cBhvr>
                                      <p:to>
                                        <p:strVal val="visible"/>
                                      </p:to>
                                    </p:set>
                                    <p:animEffect transition="in" filter="fade">
                                      <p:cBhvr>
                                        <p:cTn id="16" dur="250"/>
                                        <p:tgtEl>
                                          <p:spTgt spid="1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fade">
                                      <p:cBhvr>
                                        <p:cTn id="19" dur="250"/>
                                        <p:tgtEl>
                                          <p:spTgt spid="1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250"/>
                                        <p:tgtEl>
                                          <p:spTgt spid="14"/>
                                        </p:tgtEl>
                                      </p:cBhvr>
                                    </p:animEffect>
                                  </p:childTnLst>
                                </p:cTn>
                              </p:par>
                            </p:childTnLst>
                          </p:cTn>
                        </p:par>
                        <p:par>
                          <p:cTn id="23" fill="hold">
                            <p:stCondLst>
                              <p:cond delay="250"/>
                            </p:stCondLst>
                            <p:childTnLst>
                              <p:par>
                                <p:cTn id="24" presetID="10"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200"/>
                                        <p:tgtEl>
                                          <p:spTgt spid="1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
                                            <p:txEl>
                                              <p:pRg st="0" end="0"/>
                                            </p:txEl>
                                          </p:spTgt>
                                        </p:tgtEl>
                                        <p:attrNameLst>
                                          <p:attrName>style.visibility</p:attrName>
                                        </p:attrNameLst>
                                      </p:cBhvr>
                                      <p:to>
                                        <p:strVal val="visible"/>
                                      </p:to>
                                    </p:set>
                                    <p:animEffect transition="in" filter="fade">
                                      <p:cBhvr>
                                        <p:cTn id="29" dur="200"/>
                                        <p:tgtEl>
                                          <p:spTgt spid="19">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9">
                                            <p:txEl>
                                              <p:pRg st="1" end="1"/>
                                            </p:txEl>
                                          </p:spTgt>
                                        </p:tgtEl>
                                        <p:attrNameLst>
                                          <p:attrName>style.visibility</p:attrName>
                                        </p:attrNameLst>
                                      </p:cBhvr>
                                      <p:to>
                                        <p:strVal val="visible"/>
                                      </p:to>
                                    </p:set>
                                    <p:animEffect transition="in" filter="fade">
                                      <p:cBhvr>
                                        <p:cTn id="32" dur="200"/>
                                        <p:tgtEl>
                                          <p:spTgt spid="19">
                                            <p:txEl>
                                              <p:pRg st="1" end="1"/>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
                                            <p:txEl>
                                              <p:pRg st="2" end="2"/>
                                            </p:txEl>
                                          </p:spTgt>
                                        </p:tgtEl>
                                        <p:attrNameLst>
                                          <p:attrName>style.visibility</p:attrName>
                                        </p:attrNameLst>
                                      </p:cBhvr>
                                      <p:to>
                                        <p:strVal val="visible"/>
                                      </p:to>
                                    </p:set>
                                    <p:animEffect transition="in" filter="fade">
                                      <p:cBhvr>
                                        <p:cTn id="35" dur="200"/>
                                        <p:tgtEl>
                                          <p:spTgt spid="19">
                                            <p:txEl>
                                              <p:pRg st="2" end="2"/>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9">
                                            <p:txEl>
                                              <p:pRg st="3" end="3"/>
                                            </p:txEl>
                                          </p:spTgt>
                                        </p:tgtEl>
                                        <p:attrNameLst>
                                          <p:attrName>style.visibility</p:attrName>
                                        </p:attrNameLst>
                                      </p:cBhvr>
                                      <p:to>
                                        <p:strVal val="visible"/>
                                      </p:to>
                                    </p:set>
                                    <p:animEffect transition="in" filter="fade">
                                      <p:cBhvr>
                                        <p:cTn id="38" dur="200"/>
                                        <p:tgtEl>
                                          <p:spTgt spid="19">
                                            <p:txEl>
                                              <p:pRg st="3" end="3"/>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9">
                                            <p:txEl>
                                              <p:pRg st="4" end="4"/>
                                            </p:txEl>
                                          </p:spTgt>
                                        </p:tgtEl>
                                        <p:attrNameLst>
                                          <p:attrName>style.visibility</p:attrName>
                                        </p:attrNameLst>
                                      </p:cBhvr>
                                      <p:to>
                                        <p:strVal val="visible"/>
                                      </p:to>
                                    </p:set>
                                    <p:animEffect transition="in" filter="fade">
                                      <p:cBhvr>
                                        <p:cTn id="41" dur="200"/>
                                        <p:tgtEl>
                                          <p:spTgt spid="19">
                                            <p:txEl>
                                              <p:pRg st="4" end="4"/>
                                            </p:txEl>
                                          </p:spTgt>
                                        </p:tgtEl>
                                      </p:cBhvr>
                                    </p:animEffect>
                                  </p:childTnLst>
                                </p:cTn>
                              </p:par>
                            </p:childTnLst>
                          </p:cTn>
                        </p:par>
                        <p:par>
                          <p:cTn id="42" fill="hold">
                            <p:stCondLst>
                              <p:cond delay="450"/>
                            </p:stCondLst>
                            <p:childTnLst>
                              <p:par>
                                <p:cTn id="43" presetID="10"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200"/>
                                        <p:tgtEl>
                                          <p:spTgt spid="2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9">
                                            <p:txEl>
                                              <p:pRg st="0" end="0"/>
                                            </p:txEl>
                                          </p:spTgt>
                                        </p:tgtEl>
                                        <p:attrNameLst>
                                          <p:attrName>style.visibility</p:attrName>
                                        </p:attrNameLst>
                                      </p:cBhvr>
                                      <p:to>
                                        <p:strVal val="visible"/>
                                      </p:to>
                                    </p:set>
                                    <p:animEffect transition="in" filter="fade">
                                      <p:cBhvr>
                                        <p:cTn id="48" dur="200"/>
                                        <p:tgtEl>
                                          <p:spTgt spid="29">
                                            <p:txEl>
                                              <p:pRg st="0" end="0"/>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9">
                                            <p:txEl>
                                              <p:pRg st="1" end="1"/>
                                            </p:txEl>
                                          </p:spTgt>
                                        </p:tgtEl>
                                        <p:attrNameLst>
                                          <p:attrName>style.visibility</p:attrName>
                                        </p:attrNameLst>
                                      </p:cBhvr>
                                      <p:to>
                                        <p:strVal val="visible"/>
                                      </p:to>
                                    </p:set>
                                    <p:animEffect transition="in" filter="fade">
                                      <p:cBhvr>
                                        <p:cTn id="51" dur="200"/>
                                        <p:tgtEl>
                                          <p:spTgt spid="29">
                                            <p:txEl>
                                              <p:pRg st="1" end="1"/>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9">
                                            <p:txEl>
                                              <p:pRg st="2" end="2"/>
                                            </p:txEl>
                                          </p:spTgt>
                                        </p:tgtEl>
                                        <p:attrNameLst>
                                          <p:attrName>style.visibility</p:attrName>
                                        </p:attrNameLst>
                                      </p:cBhvr>
                                      <p:to>
                                        <p:strVal val="visible"/>
                                      </p:to>
                                    </p:set>
                                    <p:animEffect transition="in" filter="fade">
                                      <p:cBhvr>
                                        <p:cTn id="54" dur="200"/>
                                        <p:tgtEl>
                                          <p:spTgt spid="29">
                                            <p:txEl>
                                              <p:pRg st="2" end="2"/>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9">
                                            <p:txEl>
                                              <p:pRg st="3" end="3"/>
                                            </p:txEl>
                                          </p:spTgt>
                                        </p:tgtEl>
                                        <p:attrNameLst>
                                          <p:attrName>style.visibility</p:attrName>
                                        </p:attrNameLst>
                                      </p:cBhvr>
                                      <p:to>
                                        <p:strVal val="visible"/>
                                      </p:to>
                                    </p:set>
                                    <p:animEffect transition="in" filter="fade">
                                      <p:cBhvr>
                                        <p:cTn id="57" dur="200"/>
                                        <p:tgtEl>
                                          <p:spTgt spid="29">
                                            <p:txEl>
                                              <p:pRg st="3" end="3"/>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9">
                                            <p:txEl>
                                              <p:pRg st="4" end="4"/>
                                            </p:txEl>
                                          </p:spTgt>
                                        </p:tgtEl>
                                        <p:attrNameLst>
                                          <p:attrName>style.visibility</p:attrName>
                                        </p:attrNameLst>
                                      </p:cBhvr>
                                      <p:to>
                                        <p:strVal val="visible"/>
                                      </p:to>
                                    </p:set>
                                    <p:animEffect transition="in" filter="fade">
                                      <p:cBhvr>
                                        <p:cTn id="60" dur="200"/>
                                        <p:tgtEl>
                                          <p:spTgt spid="29">
                                            <p:txEl>
                                              <p:pRg st="4" end="4"/>
                                            </p:txEl>
                                          </p:spTgt>
                                        </p:tgtEl>
                                      </p:cBhvr>
                                    </p:animEffect>
                                  </p:childTnLst>
                                </p:cTn>
                              </p:par>
                            </p:childTnLst>
                          </p:cTn>
                        </p:par>
                        <p:par>
                          <p:cTn id="61" fill="hold">
                            <p:stCondLst>
                              <p:cond delay="650"/>
                            </p:stCondLst>
                            <p:childTnLst>
                              <p:par>
                                <p:cTn id="62" presetID="10" presetClass="entr" presetSubtype="0"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200"/>
                                        <p:tgtEl>
                                          <p:spTgt spid="24"/>
                                        </p:tgtEl>
                                      </p:cBhvr>
                                    </p:animEffect>
                                  </p:childTnLst>
                                </p:cTn>
                              </p:par>
                            </p:childTnLst>
                          </p:cTn>
                        </p:par>
                        <p:par>
                          <p:cTn id="65" fill="hold">
                            <p:stCondLst>
                              <p:cond delay="850"/>
                            </p:stCondLst>
                            <p:childTnLst>
                              <p:par>
                                <p:cTn id="66" presetID="10" presetClass="entr" presetSubtype="0" fill="hold" grpId="0" nodeType="after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fade">
                                      <p:cBhvr>
                                        <p:cTn id="68" dur="200"/>
                                        <p:tgtEl>
                                          <p:spTgt spid="12"/>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3">
                                            <p:txEl>
                                              <p:pRg st="0" end="0"/>
                                            </p:txEl>
                                          </p:spTgt>
                                        </p:tgtEl>
                                        <p:attrNameLst>
                                          <p:attrName>style.visibility</p:attrName>
                                        </p:attrNameLst>
                                      </p:cBhvr>
                                      <p:to>
                                        <p:strVal val="visible"/>
                                      </p:to>
                                    </p:set>
                                    <p:animEffect transition="in" filter="fade">
                                      <p:cBhvr>
                                        <p:cTn id="71" dur="200"/>
                                        <p:tgtEl>
                                          <p:spTgt spid="13">
                                            <p:txEl>
                                              <p:pRg st="0" end="0"/>
                                            </p:tx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3">
                                            <p:txEl>
                                              <p:pRg st="1" end="1"/>
                                            </p:txEl>
                                          </p:spTgt>
                                        </p:tgtEl>
                                        <p:attrNameLst>
                                          <p:attrName>style.visibility</p:attrName>
                                        </p:attrNameLst>
                                      </p:cBhvr>
                                      <p:to>
                                        <p:strVal val="visible"/>
                                      </p:to>
                                    </p:set>
                                    <p:animEffect transition="in" filter="fade">
                                      <p:cBhvr>
                                        <p:cTn id="74" dur="200"/>
                                        <p:tgtEl>
                                          <p:spTgt spid="13">
                                            <p:txEl>
                                              <p:pRg st="1" end="1"/>
                                            </p:tx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13">
                                            <p:txEl>
                                              <p:pRg st="2" end="2"/>
                                            </p:txEl>
                                          </p:spTgt>
                                        </p:tgtEl>
                                        <p:attrNameLst>
                                          <p:attrName>style.visibility</p:attrName>
                                        </p:attrNameLst>
                                      </p:cBhvr>
                                      <p:to>
                                        <p:strVal val="visible"/>
                                      </p:to>
                                    </p:set>
                                    <p:animEffect transition="in" filter="fade">
                                      <p:cBhvr>
                                        <p:cTn id="77" dur="200"/>
                                        <p:tgtEl>
                                          <p:spTgt spid="13">
                                            <p:txEl>
                                              <p:pRg st="2" end="2"/>
                                            </p:txEl>
                                          </p:spTgt>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3">
                                            <p:txEl>
                                              <p:pRg st="3" end="3"/>
                                            </p:txEl>
                                          </p:spTgt>
                                        </p:tgtEl>
                                        <p:attrNameLst>
                                          <p:attrName>style.visibility</p:attrName>
                                        </p:attrNameLst>
                                      </p:cBhvr>
                                      <p:to>
                                        <p:strVal val="visible"/>
                                      </p:to>
                                    </p:set>
                                    <p:animEffect transition="in" filter="fade">
                                      <p:cBhvr>
                                        <p:cTn id="80" dur="200"/>
                                        <p:tgtEl>
                                          <p:spTgt spid="13">
                                            <p:txEl>
                                              <p:pRg st="3" end="3"/>
                                            </p:txEl>
                                          </p:spTgt>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13">
                                            <p:txEl>
                                              <p:pRg st="4" end="4"/>
                                            </p:txEl>
                                          </p:spTgt>
                                        </p:tgtEl>
                                        <p:attrNameLst>
                                          <p:attrName>style.visibility</p:attrName>
                                        </p:attrNameLst>
                                      </p:cBhvr>
                                      <p:to>
                                        <p:strVal val="visible"/>
                                      </p:to>
                                    </p:set>
                                    <p:animEffect transition="in" filter="fade">
                                      <p:cBhvr>
                                        <p:cTn id="83" dur="200"/>
                                        <p:tgtEl>
                                          <p:spTgt spid="13">
                                            <p:txEl>
                                              <p:pRg st="4" end="4"/>
                                            </p:txEl>
                                          </p:spTgt>
                                        </p:tgtEl>
                                      </p:cBhvr>
                                    </p:animEffect>
                                  </p:childTnLst>
                                </p:cTn>
                              </p:par>
                            </p:childTnLst>
                          </p:cTn>
                        </p:par>
                        <p:par>
                          <p:cTn id="84" fill="hold">
                            <p:stCondLst>
                              <p:cond delay="1050"/>
                            </p:stCondLst>
                            <p:childTnLst>
                              <p:par>
                                <p:cTn id="85" presetID="10" presetClass="entr" presetSubtype="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200"/>
                                        <p:tgtEl>
                                          <p:spTgt spid="16"/>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7">
                                            <p:txEl>
                                              <p:pRg st="0" end="0"/>
                                            </p:txEl>
                                          </p:spTgt>
                                        </p:tgtEl>
                                        <p:attrNameLst>
                                          <p:attrName>style.visibility</p:attrName>
                                        </p:attrNameLst>
                                      </p:cBhvr>
                                      <p:to>
                                        <p:strVal val="visible"/>
                                      </p:to>
                                    </p:set>
                                    <p:animEffect transition="in" filter="fade">
                                      <p:cBhvr>
                                        <p:cTn id="90" dur="200"/>
                                        <p:tgtEl>
                                          <p:spTgt spid="17">
                                            <p:txEl>
                                              <p:pRg st="0" end="0"/>
                                            </p:txEl>
                                          </p:spTgt>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7">
                                            <p:txEl>
                                              <p:pRg st="1" end="1"/>
                                            </p:txEl>
                                          </p:spTgt>
                                        </p:tgtEl>
                                        <p:attrNameLst>
                                          <p:attrName>style.visibility</p:attrName>
                                        </p:attrNameLst>
                                      </p:cBhvr>
                                      <p:to>
                                        <p:strVal val="visible"/>
                                      </p:to>
                                    </p:set>
                                    <p:animEffect transition="in" filter="fade">
                                      <p:cBhvr>
                                        <p:cTn id="93" dur="200"/>
                                        <p:tgtEl>
                                          <p:spTgt spid="17">
                                            <p:txEl>
                                              <p:pRg st="1" end="1"/>
                                            </p:txEl>
                                          </p:spTgt>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7">
                                            <p:txEl>
                                              <p:pRg st="2" end="2"/>
                                            </p:txEl>
                                          </p:spTgt>
                                        </p:tgtEl>
                                        <p:attrNameLst>
                                          <p:attrName>style.visibility</p:attrName>
                                        </p:attrNameLst>
                                      </p:cBhvr>
                                      <p:to>
                                        <p:strVal val="visible"/>
                                      </p:to>
                                    </p:set>
                                    <p:animEffect transition="in" filter="fade">
                                      <p:cBhvr>
                                        <p:cTn id="96" dur="200"/>
                                        <p:tgtEl>
                                          <p:spTgt spid="17">
                                            <p:txEl>
                                              <p:pRg st="2" end="2"/>
                                            </p:txEl>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7">
                                            <p:txEl>
                                              <p:pRg st="3" end="3"/>
                                            </p:txEl>
                                          </p:spTgt>
                                        </p:tgtEl>
                                        <p:attrNameLst>
                                          <p:attrName>style.visibility</p:attrName>
                                        </p:attrNameLst>
                                      </p:cBhvr>
                                      <p:to>
                                        <p:strVal val="visible"/>
                                      </p:to>
                                    </p:set>
                                    <p:animEffect transition="in" filter="fade">
                                      <p:cBhvr>
                                        <p:cTn id="99" dur="200"/>
                                        <p:tgtEl>
                                          <p:spTgt spid="17">
                                            <p:txEl>
                                              <p:pRg st="3" end="3"/>
                                            </p:txEl>
                                          </p:spTgt>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7">
                                            <p:txEl>
                                              <p:pRg st="4" end="4"/>
                                            </p:txEl>
                                          </p:spTgt>
                                        </p:tgtEl>
                                        <p:attrNameLst>
                                          <p:attrName>style.visibility</p:attrName>
                                        </p:attrNameLst>
                                      </p:cBhvr>
                                      <p:to>
                                        <p:strVal val="visible"/>
                                      </p:to>
                                    </p:set>
                                    <p:animEffect transition="in" filter="fade">
                                      <p:cBhvr>
                                        <p:cTn id="102" dur="200"/>
                                        <p:tgtEl>
                                          <p:spTgt spid="17">
                                            <p:txEl>
                                              <p:pRg st="4" end="4"/>
                                            </p:txEl>
                                          </p:spTgt>
                                        </p:tgtEl>
                                      </p:cBhvr>
                                    </p:animEffect>
                                  </p:childTnLst>
                                </p:cTn>
                              </p:par>
                            </p:childTnLst>
                          </p:cTn>
                        </p:par>
                        <p:par>
                          <p:cTn id="103" fill="hold">
                            <p:stCondLst>
                              <p:cond delay="1250"/>
                            </p:stCondLst>
                            <p:childTnLst>
                              <p:par>
                                <p:cTn id="104" presetID="10" presetClass="entr" presetSubtype="0" fill="hold" grpId="0" nodeType="afterEffect">
                                  <p:stCondLst>
                                    <p:cond delay="0"/>
                                  </p:stCondLst>
                                  <p:childTnLst>
                                    <p:set>
                                      <p:cBhvr>
                                        <p:cTn id="105" dur="1" fill="hold">
                                          <p:stCondLst>
                                            <p:cond delay="0"/>
                                          </p:stCondLst>
                                        </p:cTn>
                                        <p:tgtEl>
                                          <p:spTgt spid="27"/>
                                        </p:tgtEl>
                                        <p:attrNameLst>
                                          <p:attrName>style.visibility</p:attrName>
                                        </p:attrNameLst>
                                      </p:cBhvr>
                                      <p:to>
                                        <p:strVal val="visible"/>
                                      </p:to>
                                    </p:set>
                                    <p:animEffect transition="in" filter="fade">
                                      <p:cBhvr>
                                        <p:cTn id="106" dur="200"/>
                                        <p:tgtEl>
                                          <p:spTgt spid="27"/>
                                        </p:tgtEl>
                                      </p:cBhvr>
                                    </p:animEffect>
                                  </p:childTnLst>
                                </p:cTn>
                              </p:par>
                            </p:childTnLst>
                          </p:cTn>
                        </p:par>
                        <p:par>
                          <p:cTn id="107" fill="hold">
                            <p:stCondLst>
                              <p:cond delay="1450"/>
                            </p:stCondLst>
                            <p:childTnLst>
                              <p:par>
                                <p:cTn id="108" presetID="10" presetClass="entr" presetSubtype="0" fill="hold" grpId="0" nodeType="after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fade">
                                      <p:cBhvr>
                                        <p:cTn id="110" dur="2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animBg="1"/>
      <p:bldP spid="28" grpId="0" animBg="1"/>
      <p:bldP spid="12" grpId="0" animBg="1"/>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Lst>
      </p:bldP>
      <p:bldP spid="14" grpId="0" animBg="1"/>
      <p:bldP spid="15" grpId="0" build="p">
        <p:tmplLst>
          <p:tmpl lvl="1">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Lst>
      </p:bldP>
      <p:bldP spid="16" grpId="0" animBg="1"/>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Lst>
      </p:bldP>
      <p:bldP spid="18" grpId="0" animBg="1"/>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Lst>
      </p:bldP>
      <p:bldP spid="20" grpId="0" animBg="1"/>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2" name="Freeform: Shape 31"/>
          <p:cNvSpPr/>
          <p:nvPr userDrawn="1"/>
        </p:nvSpPr>
        <p:spPr>
          <a:xfrm>
            <a:off x="8599365" y="3841694"/>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0076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28"/>
          <p:cNvSpPr>
            <a:spLocks noGrp="1"/>
          </p:cNvSpPr>
          <p:nvPr>
            <p:ph type="body" sz="quarter" idx="21" hasCustomPrompt="1"/>
          </p:nvPr>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chemeClr val="bg1"/>
              </a:buClr>
              <a:defRPr sz="1600" b="1">
                <a:solidFill>
                  <a:srgbClr val="FFFFFF"/>
                </a:solidFill>
                <a:latin typeface="+mj-lt"/>
              </a:defRPr>
            </a:lvl2pPr>
            <a:lvl3pPr algn="l">
              <a:buClr>
                <a:schemeClr val="bg1"/>
              </a:buClr>
              <a:defRPr sz="1400" b="1">
                <a:solidFill>
                  <a:srgbClr val="FFFFFF"/>
                </a:solidFill>
                <a:latin typeface="+mj-lt"/>
              </a:defRPr>
            </a:lvl3pPr>
            <a:lvl4pPr algn="l">
              <a:buClr>
                <a:schemeClr val="bg1"/>
              </a:buClr>
              <a:defRPr sz="1200" b="1">
                <a:solidFill>
                  <a:srgbClr val="FFFFFF"/>
                </a:solidFill>
                <a:latin typeface="+mj-lt"/>
              </a:defRPr>
            </a:lvl4pPr>
            <a:lvl5pPr algn="l">
              <a:buClr>
                <a:schemeClr val="bg1"/>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9" name="Picture Placeholder 16"/>
          <p:cNvSpPr>
            <a:spLocks noGrp="1"/>
          </p:cNvSpPr>
          <p:nvPr>
            <p:ph type="pic" sz="quarter" idx="22" hasCustomPrompt="1"/>
          </p:nvPr>
        </p:nvSpPr>
        <p:spPr>
          <a:xfrm>
            <a:off x="1476520"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0" name="Picture Placeholder 16"/>
          <p:cNvSpPr>
            <a:spLocks noGrp="1"/>
          </p:cNvSpPr>
          <p:nvPr>
            <p:ph type="pic" sz="quarter" idx="23" hasCustomPrompt="1"/>
          </p:nvPr>
        </p:nvSpPr>
        <p:spPr>
          <a:xfrm>
            <a:off x="3850802"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1" name="Picture Placeholder 16"/>
          <p:cNvSpPr>
            <a:spLocks noGrp="1"/>
          </p:cNvSpPr>
          <p:nvPr>
            <p:ph type="pic" sz="quarter" idx="24" hasCustomPrompt="1"/>
          </p:nvPr>
        </p:nvSpPr>
        <p:spPr>
          <a:xfrm>
            <a:off x="6225084"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2"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3" name="Picture Placeholder 16"/>
          <p:cNvSpPr>
            <a:spLocks noGrp="1"/>
          </p:cNvSpPr>
          <p:nvPr>
            <p:ph type="pic" sz="quarter" idx="26" hasCustomPrompt="1"/>
          </p:nvPr>
        </p:nvSpPr>
        <p:spPr>
          <a:xfrm>
            <a:off x="1476520"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4" name="Picture Placeholder 16"/>
          <p:cNvSpPr>
            <a:spLocks noGrp="1"/>
          </p:cNvSpPr>
          <p:nvPr>
            <p:ph type="pic" sz="quarter" idx="27" hasCustomPrompt="1"/>
          </p:nvPr>
        </p:nvSpPr>
        <p:spPr>
          <a:xfrm>
            <a:off x="3850802"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5"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76" name="Title Placeholder 1"/>
          <p:cNvSpPr>
            <a:spLocks noGrp="1"/>
          </p:cNvSpPr>
          <p:nvPr>
            <p:ph type="title" hasCustomPrompt="1"/>
          </p:nvPr>
        </p:nvSpPr>
        <p:spPr>
          <a:xfrm>
            <a:off x="1524000" y="168000"/>
            <a:ext cx="7075365" cy="515978"/>
          </a:xfrm>
          <a:prstGeom prst="rect">
            <a:avLst/>
          </a:prstGeom>
        </p:spPr>
        <p:txBody>
          <a:bodyPr vert="horz" lIns="91440" tIns="45720" rIns="91440" bIns="45720" rtlCol="0" anchor="ctr">
            <a:noAutofit/>
          </a:bodyPr>
          <a:lstStyle>
            <a:lvl1pPr>
              <a:defRPr cap="none" baseline="0"/>
            </a:lvl1pPr>
          </a:lstStyle>
          <a:p>
            <a:r>
              <a:rPr lang="en-US" dirty="0"/>
              <a:t>Enter title here</a:t>
            </a:r>
            <a:endParaRPr lang="en-GB" dirty="0"/>
          </a:p>
        </p:txBody>
      </p:sp>
      <p:sp>
        <p:nvSpPr>
          <p:cNvPr id="77"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4" name="Slide Number Placeholder 3"/>
          <p:cNvSpPr>
            <a:spLocks noGrp="1"/>
          </p:cNvSpPr>
          <p:nvPr>
            <p:ph type="sldNum" sz="quarter" idx="31"/>
          </p:nvPr>
        </p:nvSpPr>
        <p:spPr/>
        <p:txBody>
          <a:bodyPr/>
          <a:lstStyle/>
          <a:p>
            <a:r>
              <a:rPr lang="en-GB"/>
              <a:t>Page </a:t>
            </a:r>
            <a:fld id="{20263F6F-2059-4ED8-978B-C319291CF8A3}" type="slidenum">
              <a:rPr lang="en-GB" smtClean="0"/>
              <a:pPr/>
              <a:t>‹#›</a:t>
            </a:fld>
            <a:endParaRPr lang="en-GB" dirty="0"/>
          </a:p>
        </p:txBody>
      </p:sp>
      <p:grpSp>
        <p:nvGrpSpPr>
          <p:cNvPr id="33" name="Group 32"/>
          <p:cNvGrpSpPr/>
          <p:nvPr userDrawn="1"/>
        </p:nvGrpSpPr>
        <p:grpSpPr>
          <a:xfrm>
            <a:off x="-3615493" y="2537681"/>
            <a:ext cx="3522943" cy="4320320"/>
            <a:chOff x="-3615493" y="2537681"/>
            <a:chExt cx="3522943" cy="4320320"/>
          </a:xfrm>
        </p:grpSpPr>
        <p:sp>
          <p:nvSpPr>
            <p:cNvPr id="34" name="Rectangle 33"/>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5" name="TextBox 34"/>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6" name="Rectangle 35"/>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7" name="TextBox 36"/>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8" name="TextBox 37"/>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39" name="TextBox 38"/>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0" name="TextBox 39"/>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1" name="TextBox 40"/>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2" name="Group 41"/>
          <p:cNvGrpSpPr/>
          <p:nvPr userDrawn="1"/>
        </p:nvGrpSpPr>
        <p:grpSpPr>
          <a:xfrm>
            <a:off x="12372975" y="0"/>
            <a:ext cx="3507562" cy="3453103"/>
            <a:chOff x="397354" y="1593847"/>
            <a:chExt cx="3507562" cy="3453103"/>
          </a:xfrm>
        </p:grpSpPr>
        <p:grpSp>
          <p:nvGrpSpPr>
            <p:cNvPr id="43" name="Group 42"/>
            <p:cNvGrpSpPr/>
            <p:nvPr/>
          </p:nvGrpSpPr>
          <p:grpSpPr>
            <a:xfrm>
              <a:off x="397354" y="1593847"/>
              <a:ext cx="3507562" cy="3453103"/>
              <a:chOff x="753354" y="1141028"/>
              <a:chExt cx="3507562" cy="3453103"/>
            </a:xfrm>
          </p:grpSpPr>
          <p:grpSp>
            <p:nvGrpSpPr>
              <p:cNvPr id="45" name="Group 44"/>
              <p:cNvGrpSpPr/>
              <p:nvPr/>
            </p:nvGrpSpPr>
            <p:grpSpPr>
              <a:xfrm>
                <a:off x="753354" y="1141028"/>
                <a:ext cx="3507562" cy="3453103"/>
                <a:chOff x="838195" y="1150070"/>
                <a:chExt cx="3507562" cy="3453103"/>
              </a:xfrm>
            </p:grpSpPr>
            <p:sp>
              <p:nvSpPr>
                <p:cNvPr id="47" name="Rectangle 46"/>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8" name="TextBox 47"/>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49" name="TextBox 48"/>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0" name="TextBox 49"/>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1" name="TextBox 50"/>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6" name="Picture 45"/>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4" name="Straight Connector 43"/>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962659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200"/>
                                        <p:tgtEl>
                                          <p:spTgt spid="69"/>
                                        </p:tgtEl>
                                      </p:cBhvr>
                                    </p:animEffect>
                                  </p:childTnLst>
                                </p:cTn>
                              </p:par>
                              <p:par>
                                <p:cTn id="8" presetID="10" presetClass="entr" presetSubtype="0" fill="hold" grpId="0" nodeType="withEffect">
                                  <p:stCondLst>
                                    <p:cond delay="10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200"/>
                                        <p:tgtEl>
                                          <p:spTgt spid="70"/>
                                        </p:tgtEl>
                                      </p:cBhvr>
                                    </p:animEffect>
                                  </p:childTnLst>
                                </p:cTn>
                              </p:par>
                              <p:par>
                                <p:cTn id="11" presetID="10" presetClass="entr" presetSubtype="0" fill="hold" grpId="0" nodeType="withEffect">
                                  <p:stCondLst>
                                    <p:cond delay="200"/>
                                  </p:stCondLst>
                                  <p:childTnLst>
                                    <p:set>
                                      <p:cBhvr>
                                        <p:cTn id="12" dur="1" fill="hold">
                                          <p:stCondLst>
                                            <p:cond delay="0"/>
                                          </p:stCondLst>
                                        </p:cTn>
                                        <p:tgtEl>
                                          <p:spTgt spid="71"/>
                                        </p:tgtEl>
                                        <p:attrNameLst>
                                          <p:attrName>style.visibility</p:attrName>
                                        </p:attrNameLst>
                                      </p:cBhvr>
                                      <p:to>
                                        <p:strVal val="visible"/>
                                      </p:to>
                                    </p:set>
                                    <p:animEffect transition="in" filter="fade">
                                      <p:cBhvr>
                                        <p:cTn id="13" dur="200"/>
                                        <p:tgtEl>
                                          <p:spTgt spid="71"/>
                                        </p:tgtEl>
                                      </p:cBhvr>
                                    </p:animEffect>
                                  </p:childTnLst>
                                </p:cTn>
                              </p:par>
                              <p:par>
                                <p:cTn id="14" presetID="10" presetClass="entr" presetSubtype="0" fill="hold" grpId="0" nodeType="withEffect">
                                  <p:stCondLst>
                                    <p:cond delay="300"/>
                                  </p:stCondLst>
                                  <p:childTnLst>
                                    <p:set>
                                      <p:cBhvr>
                                        <p:cTn id="15" dur="1" fill="hold">
                                          <p:stCondLst>
                                            <p:cond delay="0"/>
                                          </p:stCondLst>
                                        </p:cTn>
                                        <p:tgtEl>
                                          <p:spTgt spid="72"/>
                                        </p:tgtEl>
                                        <p:attrNameLst>
                                          <p:attrName>style.visibility</p:attrName>
                                        </p:attrNameLst>
                                      </p:cBhvr>
                                      <p:to>
                                        <p:strVal val="visible"/>
                                      </p:to>
                                    </p:set>
                                    <p:animEffect transition="in" filter="fade">
                                      <p:cBhvr>
                                        <p:cTn id="16" dur="200"/>
                                        <p:tgtEl>
                                          <p:spTgt spid="72"/>
                                        </p:tgtEl>
                                      </p:cBhvr>
                                    </p:animEffect>
                                  </p:childTnLst>
                                </p:cTn>
                              </p:par>
                              <p:par>
                                <p:cTn id="17" presetID="10" presetClass="entr" presetSubtype="0" fill="hold" grpId="0" nodeType="withEffect">
                                  <p:stCondLst>
                                    <p:cond delay="400"/>
                                  </p:stCondLst>
                                  <p:childTnLst>
                                    <p:set>
                                      <p:cBhvr>
                                        <p:cTn id="18" dur="1" fill="hold">
                                          <p:stCondLst>
                                            <p:cond delay="0"/>
                                          </p:stCondLst>
                                        </p:cTn>
                                        <p:tgtEl>
                                          <p:spTgt spid="73"/>
                                        </p:tgtEl>
                                        <p:attrNameLst>
                                          <p:attrName>style.visibility</p:attrName>
                                        </p:attrNameLst>
                                      </p:cBhvr>
                                      <p:to>
                                        <p:strVal val="visible"/>
                                      </p:to>
                                    </p:set>
                                    <p:animEffect transition="in" filter="fade">
                                      <p:cBhvr>
                                        <p:cTn id="19" dur="200"/>
                                        <p:tgtEl>
                                          <p:spTgt spid="73"/>
                                        </p:tgtEl>
                                      </p:cBhvr>
                                    </p:animEffect>
                                  </p:childTnLst>
                                </p:cTn>
                              </p:par>
                              <p:par>
                                <p:cTn id="20" presetID="10" presetClass="entr" presetSubtype="0" fill="hold" grpId="0" nodeType="withEffect">
                                  <p:stCondLst>
                                    <p:cond delay="500"/>
                                  </p:stCondLst>
                                  <p:childTnLst>
                                    <p:set>
                                      <p:cBhvr>
                                        <p:cTn id="21" dur="1" fill="hold">
                                          <p:stCondLst>
                                            <p:cond delay="0"/>
                                          </p:stCondLst>
                                        </p:cTn>
                                        <p:tgtEl>
                                          <p:spTgt spid="74"/>
                                        </p:tgtEl>
                                        <p:attrNameLst>
                                          <p:attrName>style.visibility</p:attrName>
                                        </p:attrNameLst>
                                      </p:cBhvr>
                                      <p:to>
                                        <p:strVal val="visible"/>
                                      </p:to>
                                    </p:set>
                                    <p:animEffect transition="in" filter="fade">
                                      <p:cBhvr>
                                        <p:cTn id="22" dur="200"/>
                                        <p:tgtEl>
                                          <p:spTgt spid="74"/>
                                        </p:tgtEl>
                                      </p:cBhvr>
                                    </p:animEffect>
                                  </p:childTnLst>
                                </p:cTn>
                              </p:par>
                              <p:par>
                                <p:cTn id="23" presetID="10" presetClass="entr" presetSubtype="0" fill="hold" grpId="0" nodeType="withEffect">
                                  <p:stCondLst>
                                    <p:cond delay="600"/>
                                  </p:stCondLst>
                                  <p:childTnLst>
                                    <p:set>
                                      <p:cBhvr>
                                        <p:cTn id="24" dur="1" fill="hold">
                                          <p:stCondLst>
                                            <p:cond delay="0"/>
                                          </p:stCondLst>
                                        </p:cTn>
                                        <p:tgtEl>
                                          <p:spTgt spid="75"/>
                                        </p:tgtEl>
                                        <p:attrNameLst>
                                          <p:attrName>style.visibility</p:attrName>
                                        </p:attrNameLst>
                                      </p:cBhvr>
                                      <p:to>
                                        <p:strVal val="visible"/>
                                      </p:to>
                                    </p:set>
                                    <p:animEffect transition="in" filter="fade">
                                      <p:cBhvr>
                                        <p:cTn id="25" dur="200"/>
                                        <p:tgtEl>
                                          <p:spTgt spid="75"/>
                                        </p:tgtEl>
                                      </p:cBhvr>
                                    </p:animEffect>
                                  </p:childTnLst>
                                </p:cTn>
                              </p:par>
                              <p:par>
                                <p:cTn id="26" presetID="10" presetClass="entr" presetSubtype="0" fill="hold" grpId="0" nodeType="withEffect">
                                  <p:stCondLst>
                                    <p:cond delay="70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200"/>
                                        <p:tgtEl>
                                          <p:spTgt spid="29"/>
                                        </p:tgtEl>
                                      </p:cBhvr>
                                    </p:animEffect>
                                  </p:childTnLst>
                                </p:cTn>
                              </p:par>
                              <p:par>
                                <p:cTn id="29" presetID="10" presetClass="entr" presetSubtype="0" fill="hold" grpId="0" nodeType="withEffect">
                                  <p:stCondLst>
                                    <p:cond delay="70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2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9" grpId="0">
        <p:tmplLst>
          <p:tmpl>
            <p:tnLst>
              <p:par>
                <p:cTn presetID="10" presetClass="entr" presetSubtype="0" fill="hold" nodeType="withEffect">
                  <p:stCondLst>
                    <p:cond delay="70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Lst>
      </p:bldP>
      <p:bldP spid="69" grpId="0" animBg="1"/>
      <p:bldP spid="70" grpId="0" animBg="1"/>
      <p:bldP spid="71" grpId="0" animBg="1"/>
      <p:bldP spid="72" grpId="0" animBg="1"/>
      <p:bldP spid="73" grpId="0" animBg="1"/>
      <p:bldP spid="74" grpId="0" animBg="1"/>
      <p:bldP spid="75" grpId="0" animBg="1"/>
    </p:bldLst>
  </p:timing>
  <p:extLst>
    <p:ext uri="{DCECCB84-F9BA-43D5-87BE-67443E8EF086}">
      <p15:sldGuideLst xmlns:p15="http://schemas.microsoft.com/office/powerpoint/2012/main">
        <p15:guide id="1" orient="horz" pos="2309" userDrawn="1">
          <p15:clr>
            <a:srgbClr val="FBAE40"/>
          </p15:clr>
        </p15:guide>
        <p15:guide id="2" orient="horz" pos="2418" userDrawn="1">
          <p15:clr>
            <a:srgbClr val="FBAE40"/>
          </p15:clr>
        </p15:guide>
        <p15:guide id="3" orient="horz" pos="890" userDrawn="1">
          <p15:clr>
            <a:srgbClr val="FBAE40"/>
          </p15:clr>
        </p15:guide>
        <p15:guide id="4" orient="horz" pos="3836" userDrawn="1">
          <p15:clr>
            <a:srgbClr val="FBAE40"/>
          </p15:clr>
        </p15:guide>
        <p15:guide id="5" pos="3840" userDrawn="1">
          <p15:clr>
            <a:srgbClr val="FBAE40"/>
          </p15:clr>
        </p15:guide>
        <p15:guide id="6" pos="2418" userDrawn="1">
          <p15:clr>
            <a:srgbClr val="FBAE40"/>
          </p15:clr>
        </p15:guide>
        <p15:guide id="7" pos="2347" userDrawn="1">
          <p15:clr>
            <a:srgbClr val="FBAE40"/>
          </p15:clr>
        </p15:guide>
        <p15:guide id="8" pos="924" userDrawn="1">
          <p15:clr>
            <a:srgbClr val="FBAE40"/>
          </p15:clr>
        </p15:guide>
        <p15:guide id="9" pos="3918" userDrawn="1">
          <p15:clr>
            <a:srgbClr val="FBAE40"/>
          </p15:clr>
        </p15:guide>
        <p15:guide id="10" pos="5336" userDrawn="1">
          <p15:clr>
            <a:srgbClr val="FBAE40"/>
          </p15:clr>
        </p15:guide>
        <p15:guide id="11" pos="541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llage 4">
    <p:spTree>
      <p:nvGrpSpPr>
        <p:cNvPr id="1" name=""/>
        <p:cNvGrpSpPr/>
        <p:nvPr/>
      </p:nvGrpSpPr>
      <p:grpSpPr>
        <a:xfrm>
          <a:off x="0" y="0"/>
          <a:ext cx="0" cy="0"/>
          <a:chOff x="0" y="0"/>
          <a:chExt cx="0" cy="0"/>
        </a:xfrm>
      </p:grpSpPr>
      <p:sp>
        <p:nvSpPr>
          <p:cNvPr id="21" name="Picture Placeholder 16"/>
          <p:cNvSpPr>
            <a:spLocks noGrp="1"/>
          </p:cNvSpPr>
          <p:nvPr>
            <p:ph type="pic" sz="quarter" idx="22" hasCustomPrompt="1"/>
          </p:nvPr>
        </p:nvSpPr>
        <p:spPr>
          <a:xfrm>
            <a:off x="1476520"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3" name="Picture Placeholder 16"/>
          <p:cNvSpPr>
            <a:spLocks noGrp="1"/>
          </p:cNvSpPr>
          <p:nvPr>
            <p:ph type="pic" sz="quarter" idx="24" hasCustomPrompt="1"/>
          </p:nvPr>
        </p:nvSpPr>
        <p:spPr>
          <a:xfrm>
            <a:off x="6225084"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6" name="Picture Placeholder 16"/>
          <p:cNvSpPr>
            <a:spLocks noGrp="1"/>
          </p:cNvSpPr>
          <p:nvPr>
            <p:ph type="pic" sz="quarter" idx="27" hasCustomPrompt="1"/>
          </p:nvPr>
        </p:nvSpPr>
        <p:spPr>
          <a:xfrm>
            <a:off x="3850802"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8" name="Picture Placeholder 16"/>
          <p:cNvSpPr>
            <a:spLocks noGrp="1"/>
          </p:cNvSpPr>
          <p:nvPr>
            <p:ph type="pic" sz="quarter" idx="29" hasCustomPrompt="1"/>
          </p:nvPr>
        </p:nvSpPr>
        <p:spPr>
          <a:xfrm>
            <a:off x="8599365"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0" name="Freeform: Shape 9"/>
          <p:cNvSpPr/>
          <p:nvPr userDrawn="1"/>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00A37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1" name="Text Placeholder 14"/>
          <p:cNvSpPr>
            <a:spLocks noGrp="1"/>
          </p:cNvSpPr>
          <p:nvPr>
            <p:ph type="body" sz="quarter" idx="21" hasCustomPrompt="1"/>
          </p:nvPr>
        </p:nvSpPr>
        <p:spPr>
          <a:xfrm>
            <a:off x="3850802"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rgbClr val="0076C0"/>
              </a:buClr>
              <a:defRPr sz="1600" b="1">
                <a:solidFill>
                  <a:srgbClr val="FFFFFF"/>
                </a:solidFill>
                <a:latin typeface="+mj-lt"/>
              </a:defRPr>
            </a:lvl2pPr>
            <a:lvl3pPr algn="l">
              <a:buClr>
                <a:srgbClr val="0076C0"/>
              </a:buClr>
              <a:defRPr sz="1400" b="1">
                <a:solidFill>
                  <a:srgbClr val="FFFFFF"/>
                </a:solidFill>
                <a:latin typeface="+mj-lt"/>
              </a:defRPr>
            </a:lvl3pPr>
            <a:lvl4pPr algn="l">
              <a:buClr>
                <a:srgbClr val="0076C0"/>
              </a:buClr>
              <a:defRPr sz="1200" b="1">
                <a:solidFill>
                  <a:srgbClr val="FFFFFF"/>
                </a:solidFill>
                <a:latin typeface="+mj-lt"/>
              </a:defRPr>
            </a:lvl4pPr>
            <a:lvl5pPr algn="l">
              <a:buClr>
                <a:srgbClr val="0076C0"/>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6" name="Freeform: Shape 15"/>
          <p:cNvSpPr/>
          <p:nvPr userDrawn="1"/>
        </p:nvSpPr>
        <p:spPr>
          <a:xfrm>
            <a:off x="8599365"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7" name="Text Placeholder 14"/>
          <p:cNvSpPr>
            <a:spLocks noGrp="1"/>
          </p:cNvSpPr>
          <p:nvPr>
            <p:ph type="body" sz="quarter" idx="31" hasCustomPrompt="1"/>
          </p:nvPr>
        </p:nvSpPr>
        <p:spPr>
          <a:xfrm>
            <a:off x="8599365"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rgbClr val="0076C0"/>
              </a:buClr>
              <a:defRPr sz="1600" b="1">
                <a:solidFill>
                  <a:srgbClr val="FFFFFF"/>
                </a:solidFill>
                <a:latin typeface="+mj-lt"/>
              </a:defRPr>
            </a:lvl2pPr>
            <a:lvl3pPr algn="l">
              <a:buClr>
                <a:srgbClr val="0076C0"/>
              </a:buClr>
              <a:defRPr sz="1400" b="1">
                <a:solidFill>
                  <a:srgbClr val="FFFFFF"/>
                </a:solidFill>
                <a:latin typeface="+mj-lt"/>
              </a:defRPr>
            </a:lvl3pPr>
            <a:lvl4pPr algn="l">
              <a:buClr>
                <a:srgbClr val="0076C0"/>
              </a:buClr>
              <a:defRPr sz="1200" b="1">
                <a:solidFill>
                  <a:srgbClr val="FFFFFF"/>
                </a:solidFill>
                <a:latin typeface="+mj-lt"/>
              </a:defRPr>
            </a:lvl4pPr>
            <a:lvl5pPr algn="l">
              <a:buClr>
                <a:srgbClr val="0076C0"/>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9" name="Text Placeholder 14"/>
          <p:cNvSpPr>
            <a:spLocks noGrp="1"/>
          </p:cNvSpPr>
          <p:nvPr>
            <p:ph type="body" sz="quarter" idx="32" hasCustomPrompt="1"/>
          </p:nvPr>
        </p:nvSpPr>
        <p:spPr>
          <a:xfrm>
            <a:off x="1476520"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rgbClr val="0076C0"/>
              </a:buClr>
              <a:defRPr sz="1600" b="1">
                <a:solidFill>
                  <a:srgbClr val="FFFFFF"/>
                </a:solidFill>
                <a:latin typeface="+mj-lt"/>
              </a:defRPr>
            </a:lvl2pPr>
            <a:lvl3pPr algn="l">
              <a:buClr>
                <a:srgbClr val="0076C0"/>
              </a:buClr>
              <a:defRPr sz="1400" b="1">
                <a:solidFill>
                  <a:srgbClr val="FFFFFF"/>
                </a:solidFill>
                <a:latin typeface="+mj-lt"/>
              </a:defRPr>
            </a:lvl3pPr>
            <a:lvl4pPr algn="l">
              <a:buClr>
                <a:srgbClr val="0076C0"/>
              </a:buClr>
              <a:defRPr sz="1200" b="1">
                <a:solidFill>
                  <a:srgbClr val="FFFFFF"/>
                </a:solidFill>
                <a:latin typeface="+mj-lt"/>
              </a:defRPr>
            </a:lvl4pPr>
            <a:lvl5pPr algn="l">
              <a:buClr>
                <a:srgbClr val="0076C0"/>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Freeform: Shape 19"/>
          <p:cNvSpPr/>
          <p:nvPr userDrawn="1"/>
        </p:nvSpPr>
        <p:spPr>
          <a:xfrm>
            <a:off x="6225084"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14"/>
          <p:cNvSpPr>
            <a:spLocks noGrp="1"/>
          </p:cNvSpPr>
          <p:nvPr>
            <p:ph type="body" sz="quarter" idx="33" hasCustomPrompt="1"/>
          </p:nvPr>
        </p:nvSpPr>
        <p:spPr>
          <a:xfrm>
            <a:off x="6225084"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lgn="l">
              <a:defRPr sz="1800" b="1">
                <a:solidFill>
                  <a:srgbClr val="FFFFFF"/>
                </a:solidFill>
                <a:latin typeface="+mj-lt"/>
              </a:defRPr>
            </a:lvl1pPr>
            <a:lvl2pPr algn="l">
              <a:buClr>
                <a:schemeClr val="bg1"/>
              </a:buClr>
              <a:defRPr sz="1600" b="1">
                <a:solidFill>
                  <a:srgbClr val="FFFFFF"/>
                </a:solidFill>
                <a:latin typeface="+mj-lt"/>
              </a:defRPr>
            </a:lvl2pPr>
            <a:lvl3pPr algn="l">
              <a:buClr>
                <a:schemeClr val="bg1"/>
              </a:buClr>
              <a:defRPr sz="1400" b="1">
                <a:solidFill>
                  <a:srgbClr val="FFFFFF"/>
                </a:solidFill>
                <a:latin typeface="+mj-lt"/>
              </a:defRPr>
            </a:lvl3pPr>
            <a:lvl4pPr algn="l">
              <a:buClr>
                <a:schemeClr val="bg1"/>
              </a:buClr>
              <a:defRPr sz="1200" b="1">
                <a:solidFill>
                  <a:srgbClr val="FFFFFF"/>
                </a:solidFill>
                <a:latin typeface="+mj-lt"/>
              </a:defRPr>
            </a:lvl4pPr>
            <a:lvl5pPr algn="l">
              <a:buClr>
                <a:schemeClr val="bg1"/>
              </a:buClr>
              <a:defRPr sz="1200" b="1">
                <a:solidFill>
                  <a:srgbClr val="FFFFFF"/>
                </a:solidFill>
                <a:latin typeface="+mj-lt"/>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36"/>
          </p:nvPr>
        </p:nvSpPr>
        <p:spPr/>
        <p:txBody>
          <a:bodyPr/>
          <a:lstStyle/>
          <a:p>
            <a:r>
              <a:rPr lang="en-GB"/>
              <a:t>Page </a:t>
            </a:r>
            <a:fld id="{20263F6F-2059-4ED8-978B-C319291CF8A3}" type="slidenum">
              <a:rPr lang="en-GB" smtClean="0"/>
              <a:pPr/>
              <a:t>‹#›</a:t>
            </a:fld>
            <a:endParaRPr lang="en-GB" dirty="0"/>
          </a:p>
        </p:txBody>
      </p:sp>
      <p:grpSp>
        <p:nvGrpSpPr>
          <p:cNvPr id="47" name="Group 46"/>
          <p:cNvGrpSpPr/>
          <p:nvPr userDrawn="1"/>
        </p:nvGrpSpPr>
        <p:grpSpPr>
          <a:xfrm>
            <a:off x="-3615493" y="2537681"/>
            <a:ext cx="3522943" cy="4320320"/>
            <a:chOff x="-3615493" y="2537681"/>
            <a:chExt cx="3522943" cy="4320320"/>
          </a:xfrm>
        </p:grpSpPr>
        <p:sp>
          <p:nvSpPr>
            <p:cNvPr id="48" name="Rectangle 47"/>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49" name="TextBox 48"/>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50" name="Rectangle 49"/>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51" name="TextBox 50"/>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52" name="TextBox 51"/>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53" name="TextBox 52"/>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54" name="TextBox 53"/>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55" name="TextBox 54"/>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56" name="Group 55"/>
          <p:cNvGrpSpPr/>
          <p:nvPr userDrawn="1"/>
        </p:nvGrpSpPr>
        <p:grpSpPr>
          <a:xfrm>
            <a:off x="12372975" y="0"/>
            <a:ext cx="3507562" cy="3453103"/>
            <a:chOff x="397354" y="1593847"/>
            <a:chExt cx="3507562" cy="3453103"/>
          </a:xfrm>
        </p:grpSpPr>
        <p:grpSp>
          <p:nvGrpSpPr>
            <p:cNvPr id="57" name="Group 56"/>
            <p:cNvGrpSpPr/>
            <p:nvPr/>
          </p:nvGrpSpPr>
          <p:grpSpPr>
            <a:xfrm>
              <a:off x="397354" y="1593847"/>
              <a:ext cx="3507562" cy="3453103"/>
              <a:chOff x="753354" y="1141028"/>
              <a:chExt cx="3507562" cy="3453103"/>
            </a:xfrm>
          </p:grpSpPr>
          <p:grpSp>
            <p:nvGrpSpPr>
              <p:cNvPr id="59" name="Group 58"/>
              <p:cNvGrpSpPr/>
              <p:nvPr/>
            </p:nvGrpSpPr>
            <p:grpSpPr>
              <a:xfrm>
                <a:off x="753354" y="1141028"/>
                <a:ext cx="3507562" cy="3453103"/>
                <a:chOff x="838195" y="1150070"/>
                <a:chExt cx="3507562" cy="3453103"/>
              </a:xfrm>
            </p:grpSpPr>
            <p:sp>
              <p:nvSpPr>
                <p:cNvPr id="61" name="Rectangle 60"/>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62" name="TextBox 61"/>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63" name="TextBox 62"/>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64" name="TextBox 63"/>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65" name="TextBox 64"/>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60" name="Picture 59"/>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58" name="Straight Connector 57"/>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909058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
                                        <p:tgtEl>
                                          <p:spTgt spid="21"/>
                                        </p:tgtEl>
                                      </p:cBhvr>
                                    </p:animEffect>
                                  </p:childTnLst>
                                </p:cTn>
                              </p:par>
                            </p:childTnLst>
                          </p:cTn>
                        </p:par>
                        <p:par>
                          <p:cTn id="8" fill="hold">
                            <p:stCondLst>
                              <p:cond delay="2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00"/>
                                        <p:tgtEl>
                                          <p:spTgt spid="10"/>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200"/>
                                        <p:tgtEl>
                                          <p:spTgt spid="11">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200"/>
                                        <p:tgtEl>
                                          <p:spTgt spid="11">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fade">
                                      <p:cBhvr>
                                        <p:cTn id="20" dur="200"/>
                                        <p:tgtEl>
                                          <p:spTgt spid="11">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xEl>
                                              <p:pRg st="3" end="3"/>
                                            </p:txEl>
                                          </p:spTgt>
                                        </p:tgtEl>
                                        <p:attrNameLst>
                                          <p:attrName>style.visibility</p:attrName>
                                        </p:attrNameLst>
                                      </p:cBhvr>
                                      <p:to>
                                        <p:strVal val="visible"/>
                                      </p:to>
                                    </p:set>
                                    <p:animEffect transition="in" filter="fade">
                                      <p:cBhvr>
                                        <p:cTn id="23" dur="200"/>
                                        <p:tgtEl>
                                          <p:spTgt spid="11">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Effect transition="in" filter="fade">
                                      <p:cBhvr>
                                        <p:cTn id="26" dur="200"/>
                                        <p:tgtEl>
                                          <p:spTgt spid="11">
                                            <p:txEl>
                                              <p:pRg st="4" end="4"/>
                                            </p:txEl>
                                          </p:spTgt>
                                        </p:tgtEl>
                                      </p:cBhvr>
                                    </p:animEffect>
                                  </p:childTnLst>
                                </p:cTn>
                              </p:par>
                            </p:childTnLst>
                          </p:cTn>
                        </p:par>
                        <p:par>
                          <p:cTn id="27" fill="hold">
                            <p:stCondLst>
                              <p:cond delay="400"/>
                            </p:stCondLst>
                            <p:childTnLst>
                              <p:par>
                                <p:cTn id="28" presetID="10" presetClass="entr" presetSubtype="0"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fade">
                                      <p:cBhvr>
                                        <p:cTn id="30" dur="200"/>
                                        <p:tgtEl>
                                          <p:spTgt spid="23"/>
                                        </p:tgtEl>
                                      </p:cBhvr>
                                    </p:animEffect>
                                  </p:childTnLst>
                                </p:cTn>
                              </p:par>
                            </p:childTnLst>
                          </p:cTn>
                        </p:par>
                        <p:par>
                          <p:cTn id="31" fill="hold">
                            <p:stCondLst>
                              <p:cond delay="600"/>
                            </p:stCondLst>
                            <p:childTnLst>
                              <p:par>
                                <p:cTn id="32" presetID="10"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
                                        <p:tgtEl>
                                          <p:spTgt spid="1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7">
                                            <p:txEl>
                                              <p:pRg st="0" end="0"/>
                                            </p:txEl>
                                          </p:spTgt>
                                        </p:tgtEl>
                                        <p:attrNameLst>
                                          <p:attrName>style.visibility</p:attrName>
                                        </p:attrNameLst>
                                      </p:cBhvr>
                                      <p:to>
                                        <p:strVal val="visible"/>
                                      </p:to>
                                    </p:set>
                                    <p:animEffect transition="in" filter="fade">
                                      <p:cBhvr>
                                        <p:cTn id="37" dur="200"/>
                                        <p:tgtEl>
                                          <p:spTgt spid="17">
                                            <p:txEl>
                                              <p:pRg st="0" end="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animEffect transition="in" filter="fade">
                                      <p:cBhvr>
                                        <p:cTn id="40" dur="200"/>
                                        <p:tgtEl>
                                          <p:spTgt spid="17">
                                            <p:txEl>
                                              <p:pRg st="1" end="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7">
                                            <p:txEl>
                                              <p:pRg st="2" end="2"/>
                                            </p:txEl>
                                          </p:spTgt>
                                        </p:tgtEl>
                                        <p:attrNameLst>
                                          <p:attrName>style.visibility</p:attrName>
                                        </p:attrNameLst>
                                      </p:cBhvr>
                                      <p:to>
                                        <p:strVal val="visible"/>
                                      </p:to>
                                    </p:set>
                                    <p:animEffect transition="in" filter="fade">
                                      <p:cBhvr>
                                        <p:cTn id="43" dur="200"/>
                                        <p:tgtEl>
                                          <p:spTgt spid="17">
                                            <p:txEl>
                                              <p:pRg st="2" end="2"/>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7">
                                            <p:txEl>
                                              <p:pRg st="3" end="3"/>
                                            </p:txEl>
                                          </p:spTgt>
                                        </p:tgtEl>
                                        <p:attrNameLst>
                                          <p:attrName>style.visibility</p:attrName>
                                        </p:attrNameLst>
                                      </p:cBhvr>
                                      <p:to>
                                        <p:strVal val="visible"/>
                                      </p:to>
                                    </p:set>
                                    <p:animEffect transition="in" filter="fade">
                                      <p:cBhvr>
                                        <p:cTn id="46" dur="200"/>
                                        <p:tgtEl>
                                          <p:spTgt spid="17">
                                            <p:txEl>
                                              <p:pRg st="3" end="3"/>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
                                            <p:txEl>
                                              <p:pRg st="4" end="4"/>
                                            </p:txEl>
                                          </p:spTgt>
                                        </p:tgtEl>
                                        <p:attrNameLst>
                                          <p:attrName>style.visibility</p:attrName>
                                        </p:attrNameLst>
                                      </p:cBhvr>
                                      <p:to>
                                        <p:strVal val="visible"/>
                                      </p:to>
                                    </p:set>
                                    <p:animEffect transition="in" filter="fade">
                                      <p:cBhvr>
                                        <p:cTn id="49" dur="200"/>
                                        <p:tgtEl>
                                          <p:spTgt spid="17">
                                            <p:txEl>
                                              <p:pRg st="4" end="4"/>
                                            </p:txEl>
                                          </p:spTgt>
                                        </p:tgtEl>
                                      </p:cBhvr>
                                    </p:animEffect>
                                  </p:childTnLst>
                                </p:cTn>
                              </p:par>
                            </p:childTnLst>
                          </p:cTn>
                        </p:par>
                        <p:par>
                          <p:cTn id="50" fill="hold">
                            <p:stCondLst>
                              <p:cond delay="800"/>
                            </p:stCondLst>
                            <p:childTnLst>
                              <p:par>
                                <p:cTn id="51" presetID="10"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fade">
                                      <p:cBhvr>
                                        <p:cTn id="53" dur="200"/>
                                        <p:tgtEl>
                                          <p:spTgt spid="18"/>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9">
                                            <p:txEl>
                                              <p:pRg st="0" end="0"/>
                                            </p:txEl>
                                          </p:spTgt>
                                        </p:tgtEl>
                                        <p:attrNameLst>
                                          <p:attrName>style.visibility</p:attrName>
                                        </p:attrNameLst>
                                      </p:cBhvr>
                                      <p:to>
                                        <p:strVal val="visible"/>
                                      </p:to>
                                    </p:set>
                                    <p:animEffect transition="in" filter="fade">
                                      <p:cBhvr>
                                        <p:cTn id="56" dur="200"/>
                                        <p:tgtEl>
                                          <p:spTgt spid="19">
                                            <p:txEl>
                                              <p:pRg st="0" end="0"/>
                                            </p:txEl>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9">
                                            <p:txEl>
                                              <p:pRg st="1" end="1"/>
                                            </p:txEl>
                                          </p:spTgt>
                                        </p:tgtEl>
                                        <p:attrNameLst>
                                          <p:attrName>style.visibility</p:attrName>
                                        </p:attrNameLst>
                                      </p:cBhvr>
                                      <p:to>
                                        <p:strVal val="visible"/>
                                      </p:to>
                                    </p:set>
                                    <p:animEffect transition="in" filter="fade">
                                      <p:cBhvr>
                                        <p:cTn id="59" dur="200"/>
                                        <p:tgtEl>
                                          <p:spTgt spid="19">
                                            <p:txEl>
                                              <p:pRg st="1" end="1"/>
                                            </p:tx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9">
                                            <p:txEl>
                                              <p:pRg st="2" end="2"/>
                                            </p:txEl>
                                          </p:spTgt>
                                        </p:tgtEl>
                                        <p:attrNameLst>
                                          <p:attrName>style.visibility</p:attrName>
                                        </p:attrNameLst>
                                      </p:cBhvr>
                                      <p:to>
                                        <p:strVal val="visible"/>
                                      </p:to>
                                    </p:set>
                                    <p:animEffect transition="in" filter="fade">
                                      <p:cBhvr>
                                        <p:cTn id="62" dur="200"/>
                                        <p:tgtEl>
                                          <p:spTgt spid="19">
                                            <p:txEl>
                                              <p:pRg st="2" end="2"/>
                                            </p:txEl>
                                          </p:spTgt>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9">
                                            <p:txEl>
                                              <p:pRg st="3" end="3"/>
                                            </p:txEl>
                                          </p:spTgt>
                                        </p:tgtEl>
                                        <p:attrNameLst>
                                          <p:attrName>style.visibility</p:attrName>
                                        </p:attrNameLst>
                                      </p:cBhvr>
                                      <p:to>
                                        <p:strVal val="visible"/>
                                      </p:to>
                                    </p:set>
                                    <p:animEffect transition="in" filter="fade">
                                      <p:cBhvr>
                                        <p:cTn id="65" dur="200"/>
                                        <p:tgtEl>
                                          <p:spTgt spid="19">
                                            <p:txEl>
                                              <p:pRg st="3" end="3"/>
                                            </p:txEl>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9">
                                            <p:txEl>
                                              <p:pRg st="4" end="4"/>
                                            </p:txEl>
                                          </p:spTgt>
                                        </p:tgtEl>
                                        <p:attrNameLst>
                                          <p:attrName>style.visibility</p:attrName>
                                        </p:attrNameLst>
                                      </p:cBhvr>
                                      <p:to>
                                        <p:strVal val="visible"/>
                                      </p:to>
                                    </p:set>
                                    <p:animEffect transition="in" filter="fade">
                                      <p:cBhvr>
                                        <p:cTn id="68" dur="200"/>
                                        <p:tgtEl>
                                          <p:spTgt spid="19">
                                            <p:txEl>
                                              <p:pRg st="4" end="4"/>
                                            </p:txEl>
                                          </p:spTgt>
                                        </p:tgtEl>
                                      </p:cBhvr>
                                    </p:animEffect>
                                  </p:childTnLst>
                                </p:cTn>
                              </p:par>
                            </p:childTnLst>
                          </p:cTn>
                        </p:par>
                        <p:par>
                          <p:cTn id="69" fill="hold">
                            <p:stCondLst>
                              <p:cond delay="1000"/>
                            </p:stCondLst>
                            <p:childTnLst>
                              <p:par>
                                <p:cTn id="70" presetID="10"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200"/>
                                        <p:tgtEl>
                                          <p:spTgt spid="26"/>
                                        </p:tgtEl>
                                      </p:cBhvr>
                                    </p:animEffect>
                                  </p:childTnLst>
                                </p:cTn>
                              </p:par>
                            </p:childTnLst>
                          </p:cTn>
                        </p:par>
                        <p:par>
                          <p:cTn id="73" fill="hold">
                            <p:stCondLst>
                              <p:cond delay="1200"/>
                            </p:stCondLst>
                            <p:childTnLst>
                              <p:par>
                                <p:cTn id="74" presetID="10" presetClass="entr" presetSubtype="0"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fade">
                                      <p:cBhvr>
                                        <p:cTn id="76" dur="200"/>
                                        <p:tgtEl>
                                          <p:spTgt spid="20"/>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9">
                                            <p:txEl>
                                              <p:pRg st="0" end="0"/>
                                            </p:txEl>
                                          </p:spTgt>
                                        </p:tgtEl>
                                        <p:attrNameLst>
                                          <p:attrName>style.visibility</p:attrName>
                                        </p:attrNameLst>
                                      </p:cBhvr>
                                      <p:to>
                                        <p:strVal val="visible"/>
                                      </p:to>
                                    </p:set>
                                    <p:animEffect transition="in" filter="fade">
                                      <p:cBhvr>
                                        <p:cTn id="79" dur="200"/>
                                        <p:tgtEl>
                                          <p:spTgt spid="29">
                                            <p:txEl>
                                              <p:pRg st="0" end="0"/>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9">
                                            <p:txEl>
                                              <p:pRg st="1" end="1"/>
                                            </p:txEl>
                                          </p:spTgt>
                                        </p:tgtEl>
                                        <p:attrNameLst>
                                          <p:attrName>style.visibility</p:attrName>
                                        </p:attrNameLst>
                                      </p:cBhvr>
                                      <p:to>
                                        <p:strVal val="visible"/>
                                      </p:to>
                                    </p:set>
                                    <p:animEffect transition="in" filter="fade">
                                      <p:cBhvr>
                                        <p:cTn id="82" dur="200"/>
                                        <p:tgtEl>
                                          <p:spTgt spid="29">
                                            <p:txEl>
                                              <p:pRg st="1" end="1"/>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9">
                                            <p:txEl>
                                              <p:pRg st="2" end="2"/>
                                            </p:txEl>
                                          </p:spTgt>
                                        </p:tgtEl>
                                        <p:attrNameLst>
                                          <p:attrName>style.visibility</p:attrName>
                                        </p:attrNameLst>
                                      </p:cBhvr>
                                      <p:to>
                                        <p:strVal val="visible"/>
                                      </p:to>
                                    </p:set>
                                    <p:animEffect transition="in" filter="fade">
                                      <p:cBhvr>
                                        <p:cTn id="85" dur="200"/>
                                        <p:tgtEl>
                                          <p:spTgt spid="29">
                                            <p:txEl>
                                              <p:pRg st="2" end="2"/>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9">
                                            <p:txEl>
                                              <p:pRg st="3" end="3"/>
                                            </p:txEl>
                                          </p:spTgt>
                                        </p:tgtEl>
                                        <p:attrNameLst>
                                          <p:attrName>style.visibility</p:attrName>
                                        </p:attrNameLst>
                                      </p:cBhvr>
                                      <p:to>
                                        <p:strVal val="visible"/>
                                      </p:to>
                                    </p:set>
                                    <p:animEffect transition="in" filter="fade">
                                      <p:cBhvr>
                                        <p:cTn id="88" dur="200"/>
                                        <p:tgtEl>
                                          <p:spTgt spid="29">
                                            <p:txEl>
                                              <p:pRg st="3" end="3"/>
                                            </p:tx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9">
                                            <p:txEl>
                                              <p:pRg st="4" end="4"/>
                                            </p:txEl>
                                          </p:spTgt>
                                        </p:tgtEl>
                                        <p:attrNameLst>
                                          <p:attrName>style.visibility</p:attrName>
                                        </p:attrNameLst>
                                      </p:cBhvr>
                                      <p:to>
                                        <p:strVal val="visible"/>
                                      </p:to>
                                    </p:set>
                                    <p:animEffect transition="in" filter="fade">
                                      <p:cBhvr>
                                        <p:cTn id="91" dur="200"/>
                                        <p:tgtEl>
                                          <p:spTgt spid="29">
                                            <p:txEl>
                                              <p:pRg st="4" end="4"/>
                                            </p:txEl>
                                          </p:spTgt>
                                        </p:tgtEl>
                                      </p:cBhvr>
                                    </p:animEffect>
                                  </p:childTnLst>
                                </p:cTn>
                              </p:par>
                            </p:childTnLst>
                          </p:cTn>
                        </p:par>
                        <p:par>
                          <p:cTn id="92" fill="hold">
                            <p:stCondLst>
                              <p:cond delay="1400"/>
                            </p:stCondLst>
                            <p:childTnLst>
                              <p:par>
                                <p:cTn id="93" presetID="10" presetClass="entr" presetSubtype="0" fill="hold" grpId="0" nodeType="after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fade">
                                      <p:cBhvr>
                                        <p:cTn id="95" dur="2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6" grpId="0" animBg="1"/>
      <p:bldP spid="28" grpId="0" animBg="1"/>
      <p:bldP spid="10" grpId="0" animBg="1"/>
      <p:bldP spid="11" grpId="0" build="p">
        <p:tmplLst>
          <p:tmpl lvl="1">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200"/>
                        <p:tgtEl>
                          <p:spTgt spid="11"/>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200"/>
                        <p:tgtEl>
                          <p:spTgt spid="11"/>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200"/>
                        <p:tgtEl>
                          <p:spTgt spid="11"/>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200"/>
                        <p:tgtEl>
                          <p:spTgt spid="11"/>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200"/>
                        <p:tgtEl>
                          <p:spTgt spid="11"/>
                        </p:tgtEl>
                      </p:cBhvr>
                    </p:animEffect>
                  </p:childTnLst>
                </p:cTn>
              </p:par>
            </p:tnLst>
          </p:tmpl>
        </p:tmplLst>
      </p:bldP>
      <p:bldP spid="16" grpId="0" animBg="1"/>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Lst>
      </p:bldP>
      <p:bldP spid="18" grpId="0" animBg="1"/>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Lst>
      </p:bldP>
      <p:bldP spid="20" grpId="0" animBg="1"/>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llage 5">
    <p:spTree>
      <p:nvGrpSpPr>
        <p:cNvPr id="1" name=""/>
        <p:cNvGrpSpPr/>
        <p:nvPr/>
      </p:nvGrpSpPr>
      <p:grpSpPr>
        <a:xfrm>
          <a:off x="0" y="0"/>
          <a:ext cx="0" cy="0"/>
          <a:chOff x="0" y="0"/>
          <a:chExt cx="0" cy="0"/>
        </a:xfrm>
      </p:grpSpPr>
      <p:sp>
        <p:nvSpPr>
          <p:cNvPr id="22" name="Picture Placeholder 16"/>
          <p:cNvSpPr>
            <a:spLocks noGrp="1"/>
          </p:cNvSpPr>
          <p:nvPr>
            <p:ph type="pic" sz="quarter" idx="23" hasCustomPrompt="1"/>
          </p:nvPr>
        </p:nvSpPr>
        <p:spPr>
          <a:xfrm>
            <a:off x="3850802"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4"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5" name="Picture Placeholder 16"/>
          <p:cNvSpPr>
            <a:spLocks noGrp="1"/>
          </p:cNvSpPr>
          <p:nvPr>
            <p:ph type="pic" sz="quarter" idx="26" hasCustomPrompt="1"/>
          </p:nvPr>
        </p:nvSpPr>
        <p:spPr>
          <a:xfrm>
            <a:off x="1476520"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7"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2" name="Freeform: Shape 11"/>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7F808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3" name="Text Placeholder 19"/>
          <p:cNvSpPr>
            <a:spLocks noGrp="1"/>
          </p:cNvSpPr>
          <p:nvPr>
            <p:ph type="body" sz="quarter" idx="30"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6" name="Freeform: Shape 15"/>
          <p:cNvSpPr/>
          <p:nvPr userDrawn="1"/>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7" name="Text Placeholder 19"/>
          <p:cNvSpPr>
            <a:spLocks noGrp="1"/>
          </p:cNvSpPr>
          <p:nvPr>
            <p:ph type="body" sz="quarter" idx="31" hasCustomPrompt="1"/>
          </p:nvPr>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9" name="Text Placeholder 19"/>
          <p:cNvSpPr>
            <a:spLocks noGrp="1"/>
          </p:cNvSpPr>
          <p:nvPr>
            <p:ph type="body" sz="quarter" idx="32" hasCustomPrompt="1"/>
          </p:nvPr>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Freeform: Shape 19"/>
          <p:cNvSpPr/>
          <p:nvPr userDrawn="1"/>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6DC38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19"/>
          <p:cNvSpPr>
            <a:spLocks noGrp="1"/>
          </p:cNvSpPr>
          <p:nvPr>
            <p:ph type="body" sz="quarter" idx="33" hasCustomPrompt="1"/>
          </p:nvPr>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36"/>
          </p:nvPr>
        </p:nvSpPr>
        <p:spPr/>
        <p:txBody>
          <a:bodyPr/>
          <a:lstStyle/>
          <a:p>
            <a:r>
              <a:rPr lang="en-GB"/>
              <a:t>Page </a:t>
            </a:r>
            <a:fld id="{20263F6F-2059-4ED8-978B-C319291CF8A3}" type="slidenum">
              <a:rPr lang="en-GB" smtClean="0"/>
              <a:pPr/>
              <a:t>‹#›</a:t>
            </a:fld>
            <a:endParaRPr lang="en-GB" dirty="0"/>
          </a:p>
        </p:txBody>
      </p:sp>
      <p:grpSp>
        <p:nvGrpSpPr>
          <p:cNvPr id="26" name="Group 25"/>
          <p:cNvGrpSpPr/>
          <p:nvPr userDrawn="1"/>
        </p:nvGrpSpPr>
        <p:grpSpPr>
          <a:xfrm>
            <a:off x="-3615493" y="2537681"/>
            <a:ext cx="3522943" cy="4320320"/>
            <a:chOff x="-3615493" y="2537681"/>
            <a:chExt cx="3522943" cy="4320320"/>
          </a:xfrm>
        </p:grpSpPr>
        <p:sp>
          <p:nvSpPr>
            <p:cNvPr id="28" name="Rectangle 27"/>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9" name="TextBox 38"/>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40" name="Rectangle 39"/>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41" name="TextBox 40"/>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42" name="TextBox 41"/>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3" name="TextBox 42"/>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4" name="TextBox 43"/>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5" name="TextBox 44"/>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6" name="Group 45"/>
          <p:cNvGrpSpPr/>
          <p:nvPr userDrawn="1"/>
        </p:nvGrpSpPr>
        <p:grpSpPr>
          <a:xfrm>
            <a:off x="12372975" y="0"/>
            <a:ext cx="3507562" cy="3453103"/>
            <a:chOff x="397354" y="1593847"/>
            <a:chExt cx="3507562" cy="3453103"/>
          </a:xfrm>
        </p:grpSpPr>
        <p:grpSp>
          <p:nvGrpSpPr>
            <p:cNvPr id="47" name="Group 46"/>
            <p:cNvGrpSpPr/>
            <p:nvPr/>
          </p:nvGrpSpPr>
          <p:grpSpPr>
            <a:xfrm>
              <a:off x="397354" y="1593847"/>
              <a:ext cx="3507562" cy="3453103"/>
              <a:chOff x="753354" y="1141028"/>
              <a:chExt cx="3507562" cy="3453103"/>
            </a:xfrm>
          </p:grpSpPr>
          <p:grpSp>
            <p:nvGrpSpPr>
              <p:cNvPr id="49" name="Group 48"/>
              <p:cNvGrpSpPr/>
              <p:nvPr/>
            </p:nvGrpSpPr>
            <p:grpSpPr>
              <a:xfrm>
                <a:off x="753354" y="1141028"/>
                <a:ext cx="3507562" cy="3453103"/>
                <a:chOff x="838195" y="1150070"/>
                <a:chExt cx="3507562" cy="3453103"/>
              </a:xfrm>
            </p:grpSpPr>
            <p:sp>
              <p:nvSpPr>
                <p:cNvPr id="51" name="Rectangle 50"/>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2" name="TextBox 51"/>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53" name="TextBox 52"/>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4" name="TextBox 53"/>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5" name="TextBox 54"/>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50" name="Picture 49"/>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8" name="Straight Connector 47"/>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64204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5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250"/>
                                        <p:tgtEl>
                                          <p:spTgt spid="1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Effect transition="in" filter="fade">
                                      <p:cBhvr>
                                        <p:cTn id="13" dur="250"/>
                                        <p:tgtEl>
                                          <p:spTgt spid="1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2" end="2"/>
                                            </p:txEl>
                                          </p:spTgt>
                                        </p:tgtEl>
                                        <p:attrNameLst>
                                          <p:attrName>style.visibility</p:attrName>
                                        </p:attrNameLst>
                                      </p:cBhvr>
                                      <p:to>
                                        <p:strVal val="visible"/>
                                      </p:to>
                                    </p:set>
                                    <p:animEffect transition="in" filter="fade">
                                      <p:cBhvr>
                                        <p:cTn id="16" dur="250"/>
                                        <p:tgtEl>
                                          <p:spTgt spid="1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Effect transition="in" filter="fade">
                                      <p:cBhvr>
                                        <p:cTn id="19" dur="250"/>
                                        <p:tgtEl>
                                          <p:spTgt spid="1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xEl>
                                              <p:pRg st="4" end="4"/>
                                            </p:txEl>
                                          </p:spTgt>
                                        </p:tgtEl>
                                        <p:attrNameLst>
                                          <p:attrName>style.visibility</p:attrName>
                                        </p:attrNameLst>
                                      </p:cBhvr>
                                      <p:to>
                                        <p:strVal val="visible"/>
                                      </p:to>
                                    </p:set>
                                    <p:animEffect transition="in" filter="fade">
                                      <p:cBhvr>
                                        <p:cTn id="22" dur="250"/>
                                        <p:tgtEl>
                                          <p:spTgt spid="13">
                                            <p:txEl>
                                              <p:pRg st="4" end="4"/>
                                            </p:txEl>
                                          </p:spTgt>
                                        </p:tgtEl>
                                      </p:cBhvr>
                                    </p:animEffect>
                                  </p:childTnLst>
                                </p:cTn>
                              </p:par>
                            </p:childTnLst>
                          </p:cTn>
                        </p:par>
                        <p:par>
                          <p:cTn id="23" fill="hold">
                            <p:stCondLst>
                              <p:cond delay="250"/>
                            </p:stCondLst>
                            <p:childTnLst>
                              <p:par>
                                <p:cTn id="24" presetID="10" presetClass="entr" presetSubtype="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250"/>
                                        <p:tgtEl>
                                          <p:spTgt spid="22"/>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25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250"/>
                                        <p:tgtEl>
                                          <p:spTgt spid="17">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animEffect transition="in" filter="fade">
                                      <p:cBhvr>
                                        <p:cTn id="36" dur="250"/>
                                        <p:tgtEl>
                                          <p:spTgt spid="17">
                                            <p:txEl>
                                              <p:pRg st="1" end="1"/>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250"/>
                                        <p:tgtEl>
                                          <p:spTgt spid="17">
                                            <p:txEl>
                                              <p:pRg st="2" end="2"/>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
                                            <p:txEl>
                                              <p:pRg st="3" end="3"/>
                                            </p:txEl>
                                          </p:spTgt>
                                        </p:tgtEl>
                                        <p:attrNameLst>
                                          <p:attrName>style.visibility</p:attrName>
                                        </p:attrNameLst>
                                      </p:cBhvr>
                                      <p:to>
                                        <p:strVal val="visible"/>
                                      </p:to>
                                    </p:set>
                                    <p:animEffect transition="in" filter="fade">
                                      <p:cBhvr>
                                        <p:cTn id="42" dur="250"/>
                                        <p:tgtEl>
                                          <p:spTgt spid="17">
                                            <p:txEl>
                                              <p:pRg st="3" end="3"/>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250"/>
                                        <p:tgtEl>
                                          <p:spTgt spid="17">
                                            <p:txEl>
                                              <p:pRg st="4" end="4"/>
                                            </p:txEl>
                                          </p:spTgt>
                                        </p:tgtEl>
                                      </p:cBhvr>
                                    </p:animEffect>
                                  </p:childTnLst>
                                </p:cTn>
                              </p:par>
                            </p:childTnLst>
                          </p:cTn>
                        </p:par>
                        <p:par>
                          <p:cTn id="46" fill="hold">
                            <p:stCondLst>
                              <p:cond delay="750"/>
                            </p:stCondLst>
                            <p:childTnLst>
                              <p:par>
                                <p:cTn id="47" presetID="10"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250"/>
                                        <p:tgtEl>
                                          <p:spTgt spid="24"/>
                                        </p:tgtEl>
                                      </p:cBhvr>
                                    </p:animEffect>
                                  </p:childTnLst>
                                </p:cTn>
                              </p:par>
                            </p:childTnLst>
                          </p:cTn>
                        </p:par>
                        <p:par>
                          <p:cTn id="50" fill="hold">
                            <p:stCondLst>
                              <p:cond delay="1000"/>
                            </p:stCondLst>
                            <p:childTnLst>
                              <p:par>
                                <p:cTn id="51" presetID="10" presetClass="entr" presetSubtype="0"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250"/>
                                        <p:tgtEl>
                                          <p:spTgt spid="25"/>
                                        </p:tgtEl>
                                      </p:cBhvr>
                                    </p:animEffect>
                                  </p:childTnLst>
                                </p:cTn>
                              </p:par>
                            </p:childTnLst>
                          </p:cTn>
                        </p:par>
                        <p:par>
                          <p:cTn id="54" fill="hold">
                            <p:stCondLst>
                              <p:cond delay="125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250"/>
                                        <p:tgtEl>
                                          <p:spTgt spid="1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9">
                                            <p:txEl>
                                              <p:pRg st="0" end="0"/>
                                            </p:txEl>
                                          </p:spTgt>
                                        </p:tgtEl>
                                        <p:attrNameLst>
                                          <p:attrName>style.visibility</p:attrName>
                                        </p:attrNameLst>
                                      </p:cBhvr>
                                      <p:to>
                                        <p:strVal val="visible"/>
                                      </p:to>
                                    </p:set>
                                    <p:animEffect transition="in" filter="fade">
                                      <p:cBhvr>
                                        <p:cTn id="60" dur="250"/>
                                        <p:tgtEl>
                                          <p:spTgt spid="19">
                                            <p:txEl>
                                              <p:pRg st="0" end="0"/>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9">
                                            <p:txEl>
                                              <p:pRg st="1" end="1"/>
                                            </p:txEl>
                                          </p:spTgt>
                                        </p:tgtEl>
                                        <p:attrNameLst>
                                          <p:attrName>style.visibility</p:attrName>
                                        </p:attrNameLst>
                                      </p:cBhvr>
                                      <p:to>
                                        <p:strVal val="visible"/>
                                      </p:to>
                                    </p:set>
                                    <p:animEffect transition="in" filter="fade">
                                      <p:cBhvr>
                                        <p:cTn id="63" dur="250"/>
                                        <p:tgtEl>
                                          <p:spTgt spid="19">
                                            <p:txEl>
                                              <p:pRg st="1" end="1"/>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9">
                                            <p:txEl>
                                              <p:pRg st="2" end="2"/>
                                            </p:txEl>
                                          </p:spTgt>
                                        </p:tgtEl>
                                        <p:attrNameLst>
                                          <p:attrName>style.visibility</p:attrName>
                                        </p:attrNameLst>
                                      </p:cBhvr>
                                      <p:to>
                                        <p:strVal val="visible"/>
                                      </p:to>
                                    </p:set>
                                    <p:animEffect transition="in" filter="fade">
                                      <p:cBhvr>
                                        <p:cTn id="66" dur="250"/>
                                        <p:tgtEl>
                                          <p:spTgt spid="19">
                                            <p:txEl>
                                              <p:pRg st="2" end="2"/>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9">
                                            <p:txEl>
                                              <p:pRg st="3" end="3"/>
                                            </p:txEl>
                                          </p:spTgt>
                                        </p:tgtEl>
                                        <p:attrNameLst>
                                          <p:attrName>style.visibility</p:attrName>
                                        </p:attrNameLst>
                                      </p:cBhvr>
                                      <p:to>
                                        <p:strVal val="visible"/>
                                      </p:to>
                                    </p:set>
                                    <p:animEffect transition="in" filter="fade">
                                      <p:cBhvr>
                                        <p:cTn id="69" dur="250"/>
                                        <p:tgtEl>
                                          <p:spTgt spid="19">
                                            <p:txEl>
                                              <p:pRg st="3" end="3"/>
                                            </p:tx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9">
                                            <p:txEl>
                                              <p:pRg st="4" end="4"/>
                                            </p:txEl>
                                          </p:spTgt>
                                        </p:tgtEl>
                                        <p:attrNameLst>
                                          <p:attrName>style.visibility</p:attrName>
                                        </p:attrNameLst>
                                      </p:cBhvr>
                                      <p:to>
                                        <p:strVal val="visible"/>
                                      </p:to>
                                    </p:set>
                                    <p:animEffect transition="in" filter="fade">
                                      <p:cBhvr>
                                        <p:cTn id="72" dur="250"/>
                                        <p:tgtEl>
                                          <p:spTgt spid="19">
                                            <p:txEl>
                                              <p:pRg st="4" end="4"/>
                                            </p:txEl>
                                          </p:spTgt>
                                        </p:tgtEl>
                                      </p:cBhvr>
                                    </p:animEffect>
                                  </p:childTnLst>
                                </p:cTn>
                              </p:par>
                            </p:childTnLst>
                          </p:cTn>
                        </p:par>
                        <p:par>
                          <p:cTn id="73" fill="hold">
                            <p:stCondLst>
                              <p:cond delay="1500"/>
                            </p:stCondLst>
                            <p:childTnLst>
                              <p:par>
                                <p:cTn id="74" presetID="10" presetClass="entr" presetSubtype="0"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250"/>
                                        <p:tgtEl>
                                          <p:spTgt spid="27"/>
                                        </p:tgtEl>
                                      </p:cBhvr>
                                    </p:animEffect>
                                  </p:childTnLst>
                                </p:cTn>
                              </p:par>
                            </p:childTnLst>
                          </p:cTn>
                        </p:par>
                        <p:par>
                          <p:cTn id="77" fill="hold">
                            <p:stCondLst>
                              <p:cond delay="1750"/>
                            </p:stCondLst>
                            <p:childTnLst>
                              <p:par>
                                <p:cTn id="78" presetID="10" presetClass="entr" presetSubtype="0" fill="hold" grpId="0" nodeType="after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250"/>
                                        <p:tgtEl>
                                          <p:spTgt spid="2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29">
                                            <p:txEl>
                                              <p:pRg st="0" end="0"/>
                                            </p:txEl>
                                          </p:spTgt>
                                        </p:tgtEl>
                                        <p:attrNameLst>
                                          <p:attrName>style.visibility</p:attrName>
                                        </p:attrNameLst>
                                      </p:cBhvr>
                                      <p:to>
                                        <p:strVal val="visible"/>
                                      </p:to>
                                    </p:set>
                                    <p:animEffect transition="in" filter="fade">
                                      <p:cBhvr>
                                        <p:cTn id="83" dur="250"/>
                                        <p:tgtEl>
                                          <p:spTgt spid="29">
                                            <p:txEl>
                                              <p:pRg st="0" end="0"/>
                                            </p:txEl>
                                          </p:spTgt>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29">
                                            <p:txEl>
                                              <p:pRg st="1" end="1"/>
                                            </p:txEl>
                                          </p:spTgt>
                                        </p:tgtEl>
                                        <p:attrNameLst>
                                          <p:attrName>style.visibility</p:attrName>
                                        </p:attrNameLst>
                                      </p:cBhvr>
                                      <p:to>
                                        <p:strVal val="visible"/>
                                      </p:to>
                                    </p:set>
                                    <p:animEffect transition="in" filter="fade">
                                      <p:cBhvr>
                                        <p:cTn id="86" dur="250"/>
                                        <p:tgtEl>
                                          <p:spTgt spid="29">
                                            <p:txEl>
                                              <p:pRg st="1" end="1"/>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9">
                                            <p:txEl>
                                              <p:pRg st="2" end="2"/>
                                            </p:txEl>
                                          </p:spTgt>
                                        </p:tgtEl>
                                        <p:attrNameLst>
                                          <p:attrName>style.visibility</p:attrName>
                                        </p:attrNameLst>
                                      </p:cBhvr>
                                      <p:to>
                                        <p:strVal val="visible"/>
                                      </p:to>
                                    </p:set>
                                    <p:animEffect transition="in" filter="fade">
                                      <p:cBhvr>
                                        <p:cTn id="89" dur="250"/>
                                        <p:tgtEl>
                                          <p:spTgt spid="29">
                                            <p:txEl>
                                              <p:pRg st="2" end="2"/>
                                            </p:txEl>
                                          </p:spTgt>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29">
                                            <p:txEl>
                                              <p:pRg st="3" end="3"/>
                                            </p:txEl>
                                          </p:spTgt>
                                        </p:tgtEl>
                                        <p:attrNameLst>
                                          <p:attrName>style.visibility</p:attrName>
                                        </p:attrNameLst>
                                      </p:cBhvr>
                                      <p:to>
                                        <p:strVal val="visible"/>
                                      </p:to>
                                    </p:set>
                                    <p:animEffect transition="in" filter="fade">
                                      <p:cBhvr>
                                        <p:cTn id="92" dur="250"/>
                                        <p:tgtEl>
                                          <p:spTgt spid="29">
                                            <p:txEl>
                                              <p:pRg st="3" end="3"/>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9">
                                            <p:txEl>
                                              <p:pRg st="4" end="4"/>
                                            </p:txEl>
                                          </p:spTgt>
                                        </p:tgtEl>
                                        <p:attrNameLst>
                                          <p:attrName>style.visibility</p:attrName>
                                        </p:attrNameLst>
                                      </p:cBhvr>
                                      <p:to>
                                        <p:strVal val="visible"/>
                                      </p:to>
                                    </p:set>
                                    <p:animEffect transition="in" filter="fade">
                                      <p:cBhvr>
                                        <p:cTn id="95" dur="25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7" grpId="0" animBg="1"/>
      <p:bldP spid="12" grpId="0" animBg="1"/>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50"/>
                        <p:tgtEl>
                          <p:spTgt spid="13"/>
                        </p:tgtEl>
                      </p:cBhvr>
                    </p:animEffect>
                  </p:childTnLst>
                </p:cTn>
              </p:par>
            </p:tnLst>
          </p:tmpl>
        </p:tmplLst>
      </p:bldP>
      <p:bldP spid="16" grpId="0" animBg="1"/>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50"/>
                        <p:tgtEl>
                          <p:spTgt spid="17"/>
                        </p:tgtEl>
                      </p:cBhvr>
                    </p:animEffect>
                  </p:childTnLst>
                </p:cTn>
              </p:par>
            </p:tnLst>
          </p:tmpl>
        </p:tmplLst>
      </p:bldP>
      <p:bldP spid="18" grpId="0" animBg="1"/>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50"/>
                        <p:tgtEl>
                          <p:spTgt spid="19"/>
                        </p:tgtEl>
                      </p:cBhvr>
                    </p:animEffect>
                  </p:childTnLst>
                </p:cTn>
              </p:par>
            </p:tnLst>
          </p:tmpl>
        </p:tmplLst>
      </p:bldP>
      <p:bldP spid="20" grpId="0" animBg="1"/>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50"/>
                        <p:tgtEl>
                          <p:spTgt spid="29"/>
                        </p:tgtEl>
                      </p:cBhvr>
                    </p:animEffect>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llage 6">
    <p:spTree>
      <p:nvGrpSpPr>
        <p:cNvPr id="1" name=""/>
        <p:cNvGrpSpPr/>
        <p:nvPr/>
      </p:nvGrpSpPr>
      <p:grpSpPr>
        <a:xfrm>
          <a:off x="0" y="0"/>
          <a:ext cx="0" cy="0"/>
          <a:chOff x="0" y="0"/>
          <a:chExt cx="0" cy="0"/>
        </a:xfrm>
      </p:grpSpPr>
      <p:sp>
        <p:nvSpPr>
          <p:cNvPr id="22" name="Picture Placeholder 16"/>
          <p:cNvSpPr>
            <a:spLocks noGrp="1"/>
          </p:cNvSpPr>
          <p:nvPr>
            <p:ph type="pic" sz="quarter" idx="23" hasCustomPrompt="1"/>
          </p:nvPr>
        </p:nvSpPr>
        <p:spPr>
          <a:xfrm>
            <a:off x="3850802"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4"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5" name="Picture Placeholder 16"/>
          <p:cNvSpPr>
            <a:spLocks noGrp="1"/>
          </p:cNvSpPr>
          <p:nvPr>
            <p:ph type="pic" sz="quarter" idx="26" hasCustomPrompt="1"/>
          </p:nvPr>
        </p:nvSpPr>
        <p:spPr>
          <a:xfrm>
            <a:off x="1476520"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7"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2" name="Freeform: Shape 11"/>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8E9F8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3" name="Text Placeholder 19"/>
          <p:cNvSpPr>
            <a:spLocks noGrp="1"/>
          </p:cNvSpPr>
          <p:nvPr>
            <p:ph type="body" sz="quarter" idx="30"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6" name="Freeform: Shape 15"/>
          <p:cNvSpPr/>
          <p:nvPr userDrawn="1"/>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7" name="Text Placeholder 19"/>
          <p:cNvSpPr>
            <a:spLocks noGrp="1"/>
          </p:cNvSpPr>
          <p:nvPr>
            <p:ph type="body" sz="quarter" idx="31" hasCustomPrompt="1"/>
          </p:nvPr>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7F808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9" name="Text Placeholder 19"/>
          <p:cNvSpPr>
            <a:spLocks noGrp="1"/>
          </p:cNvSpPr>
          <p:nvPr>
            <p:ph type="body" sz="quarter" idx="32" hasCustomPrompt="1"/>
          </p:nvPr>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Freeform: Shape 19"/>
          <p:cNvSpPr/>
          <p:nvPr userDrawn="1"/>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6DC38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19"/>
          <p:cNvSpPr>
            <a:spLocks noGrp="1"/>
          </p:cNvSpPr>
          <p:nvPr>
            <p:ph type="body" sz="quarter" idx="33" hasCustomPrompt="1"/>
          </p:nvPr>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3" name="Group 2"/>
          <p:cNvGrpSpPr/>
          <p:nvPr userDrawn="1"/>
        </p:nvGrpSpPr>
        <p:grpSpPr>
          <a:xfrm>
            <a:off x="-3615493" y="2537681"/>
            <a:ext cx="3522943" cy="4320320"/>
            <a:chOff x="-3615493" y="2537681"/>
            <a:chExt cx="3522943" cy="4320320"/>
          </a:xfrm>
        </p:grpSpPr>
        <p:sp>
          <p:nvSpPr>
            <p:cNvPr id="23" name="Rectangle 22"/>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26" name="TextBox 25"/>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28" name="Rectangle 27"/>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0" name="TextBox 29"/>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1" name="TextBox 30"/>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32" name="TextBox 31"/>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33" name="TextBox 32"/>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34" name="TextBox 33"/>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sp>
        <p:nvSpPr>
          <p:cNvPr id="5" name="Slide Number Placeholder 4"/>
          <p:cNvSpPr>
            <a:spLocks noGrp="1"/>
          </p:cNvSpPr>
          <p:nvPr userDrawn="1">
            <p:ph type="sldNum" sz="quarter" idx="36"/>
          </p:nvPr>
        </p:nvSpPr>
        <p:spPr/>
        <p:txBody>
          <a:bodyPr/>
          <a:lstStyle/>
          <a:p>
            <a:r>
              <a:rPr lang="en-GB"/>
              <a:t>Page </a:t>
            </a:r>
            <a:fld id="{20263F6F-2059-4ED8-978B-C319291CF8A3}" type="slidenum">
              <a:rPr lang="en-GB" smtClean="0"/>
              <a:pPr/>
              <a:t>‹#›</a:t>
            </a:fld>
            <a:endParaRPr lang="en-GB" dirty="0"/>
          </a:p>
        </p:txBody>
      </p:sp>
      <p:grpSp>
        <p:nvGrpSpPr>
          <p:cNvPr id="35" name="Group 34"/>
          <p:cNvGrpSpPr/>
          <p:nvPr userDrawn="1"/>
        </p:nvGrpSpPr>
        <p:grpSpPr>
          <a:xfrm>
            <a:off x="12372975" y="0"/>
            <a:ext cx="3507562" cy="3453103"/>
            <a:chOff x="397354" y="1593847"/>
            <a:chExt cx="3507562" cy="3453103"/>
          </a:xfrm>
        </p:grpSpPr>
        <p:grpSp>
          <p:nvGrpSpPr>
            <p:cNvPr id="36" name="Group 35"/>
            <p:cNvGrpSpPr/>
            <p:nvPr/>
          </p:nvGrpSpPr>
          <p:grpSpPr>
            <a:xfrm>
              <a:off x="397354" y="1593847"/>
              <a:ext cx="3507562" cy="3453103"/>
              <a:chOff x="753354" y="1141028"/>
              <a:chExt cx="3507562" cy="3453103"/>
            </a:xfrm>
          </p:grpSpPr>
          <p:grpSp>
            <p:nvGrpSpPr>
              <p:cNvPr id="38" name="Group 37"/>
              <p:cNvGrpSpPr/>
              <p:nvPr/>
            </p:nvGrpSpPr>
            <p:grpSpPr>
              <a:xfrm>
                <a:off x="753354" y="1141028"/>
                <a:ext cx="3507562" cy="3453103"/>
                <a:chOff x="838195" y="1150070"/>
                <a:chExt cx="3507562" cy="3453103"/>
              </a:xfrm>
            </p:grpSpPr>
            <p:sp>
              <p:nvSpPr>
                <p:cNvPr id="40" name="Rectangle 39"/>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1" name="TextBox 40"/>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42" name="TextBox 41"/>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43" name="TextBox 42"/>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44" name="TextBox 43"/>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39" name="Picture 38"/>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37" name="Straight Connector 36"/>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762848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200"/>
                                        <p:tgtEl>
                                          <p:spTgt spid="1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Effect transition="in" filter="fade">
                                      <p:cBhvr>
                                        <p:cTn id="13" dur="200"/>
                                        <p:tgtEl>
                                          <p:spTgt spid="1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2" end="2"/>
                                            </p:txEl>
                                          </p:spTgt>
                                        </p:tgtEl>
                                        <p:attrNameLst>
                                          <p:attrName>style.visibility</p:attrName>
                                        </p:attrNameLst>
                                      </p:cBhvr>
                                      <p:to>
                                        <p:strVal val="visible"/>
                                      </p:to>
                                    </p:set>
                                    <p:animEffect transition="in" filter="fade">
                                      <p:cBhvr>
                                        <p:cTn id="16" dur="200"/>
                                        <p:tgtEl>
                                          <p:spTgt spid="1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Effect transition="in" filter="fade">
                                      <p:cBhvr>
                                        <p:cTn id="19" dur="200"/>
                                        <p:tgtEl>
                                          <p:spTgt spid="1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xEl>
                                              <p:pRg st="4" end="4"/>
                                            </p:txEl>
                                          </p:spTgt>
                                        </p:tgtEl>
                                        <p:attrNameLst>
                                          <p:attrName>style.visibility</p:attrName>
                                        </p:attrNameLst>
                                      </p:cBhvr>
                                      <p:to>
                                        <p:strVal val="visible"/>
                                      </p:to>
                                    </p:set>
                                    <p:animEffect transition="in" filter="fade">
                                      <p:cBhvr>
                                        <p:cTn id="22" dur="200"/>
                                        <p:tgtEl>
                                          <p:spTgt spid="13">
                                            <p:txEl>
                                              <p:pRg st="4" end="4"/>
                                            </p:txEl>
                                          </p:spTgt>
                                        </p:tgtEl>
                                      </p:cBhvr>
                                    </p:animEffect>
                                  </p:childTnLst>
                                </p:cTn>
                              </p:par>
                            </p:childTnLst>
                          </p:cTn>
                        </p:par>
                        <p:par>
                          <p:cTn id="23" fill="hold">
                            <p:stCondLst>
                              <p:cond delay="200"/>
                            </p:stCondLst>
                            <p:childTnLst>
                              <p:par>
                                <p:cTn id="24" presetID="10" presetClass="entr" presetSubtype="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200"/>
                                        <p:tgtEl>
                                          <p:spTgt spid="22"/>
                                        </p:tgtEl>
                                      </p:cBhvr>
                                    </p:animEffect>
                                  </p:childTnLst>
                                </p:cTn>
                              </p:par>
                            </p:childTnLst>
                          </p:cTn>
                        </p:par>
                        <p:par>
                          <p:cTn id="27" fill="hold">
                            <p:stCondLst>
                              <p:cond delay="400"/>
                            </p:stCondLst>
                            <p:childTnLst>
                              <p:par>
                                <p:cTn id="28" presetID="10"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2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200"/>
                                        <p:tgtEl>
                                          <p:spTgt spid="17">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animEffect transition="in" filter="fade">
                                      <p:cBhvr>
                                        <p:cTn id="36" dur="200"/>
                                        <p:tgtEl>
                                          <p:spTgt spid="17">
                                            <p:txEl>
                                              <p:pRg st="1" end="1"/>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200"/>
                                        <p:tgtEl>
                                          <p:spTgt spid="17">
                                            <p:txEl>
                                              <p:pRg st="2" end="2"/>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
                                            <p:txEl>
                                              <p:pRg st="3" end="3"/>
                                            </p:txEl>
                                          </p:spTgt>
                                        </p:tgtEl>
                                        <p:attrNameLst>
                                          <p:attrName>style.visibility</p:attrName>
                                        </p:attrNameLst>
                                      </p:cBhvr>
                                      <p:to>
                                        <p:strVal val="visible"/>
                                      </p:to>
                                    </p:set>
                                    <p:animEffect transition="in" filter="fade">
                                      <p:cBhvr>
                                        <p:cTn id="42" dur="200"/>
                                        <p:tgtEl>
                                          <p:spTgt spid="17">
                                            <p:txEl>
                                              <p:pRg st="3" end="3"/>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200"/>
                                        <p:tgtEl>
                                          <p:spTgt spid="17">
                                            <p:txEl>
                                              <p:pRg st="4" end="4"/>
                                            </p:txEl>
                                          </p:spTgt>
                                        </p:tgtEl>
                                      </p:cBhvr>
                                    </p:animEffect>
                                  </p:childTnLst>
                                </p:cTn>
                              </p:par>
                            </p:childTnLst>
                          </p:cTn>
                        </p:par>
                        <p:par>
                          <p:cTn id="46" fill="hold">
                            <p:stCondLst>
                              <p:cond delay="600"/>
                            </p:stCondLst>
                            <p:childTnLst>
                              <p:par>
                                <p:cTn id="47" presetID="10"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200"/>
                                        <p:tgtEl>
                                          <p:spTgt spid="24"/>
                                        </p:tgtEl>
                                      </p:cBhvr>
                                    </p:animEffect>
                                  </p:childTnLst>
                                </p:cTn>
                              </p:par>
                            </p:childTnLst>
                          </p:cTn>
                        </p:par>
                        <p:par>
                          <p:cTn id="50" fill="hold">
                            <p:stCondLst>
                              <p:cond delay="800"/>
                            </p:stCondLst>
                            <p:childTnLst>
                              <p:par>
                                <p:cTn id="51" presetID="10" presetClass="entr" presetSubtype="0"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200"/>
                                        <p:tgtEl>
                                          <p:spTgt spid="25"/>
                                        </p:tgtEl>
                                      </p:cBhvr>
                                    </p:animEffect>
                                  </p:childTnLst>
                                </p:cTn>
                              </p:par>
                            </p:childTnLst>
                          </p:cTn>
                        </p:par>
                        <p:par>
                          <p:cTn id="54" fill="hold">
                            <p:stCondLst>
                              <p:cond delay="100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200"/>
                                        <p:tgtEl>
                                          <p:spTgt spid="1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9">
                                            <p:txEl>
                                              <p:pRg st="0" end="0"/>
                                            </p:txEl>
                                          </p:spTgt>
                                        </p:tgtEl>
                                        <p:attrNameLst>
                                          <p:attrName>style.visibility</p:attrName>
                                        </p:attrNameLst>
                                      </p:cBhvr>
                                      <p:to>
                                        <p:strVal val="visible"/>
                                      </p:to>
                                    </p:set>
                                    <p:animEffect transition="in" filter="fade">
                                      <p:cBhvr>
                                        <p:cTn id="60" dur="200"/>
                                        <p:tgtEl>
                                          <p:spTgt spid="19">
                                            <p:txEl>
                                              <p:pRg st="0" end="0"/>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9">
                                            <p:txEl>
                                              <p:pRg st="1" end="1"/>
                                            </p:txEl>
                                          </p:spTgt>
                                        </p:tgtEl>
                                        <p:attrNameLst>
                                          <p:attrName>style.visibility</p:attrName>
                                        </p:attrNameLst>
                                      </p:cBhvr>
                                      <p:to>
                                        <p:strVal val="visible"/>
                                      </p:to>
                                    </p:set>
                                    <p:animEffect transition="in" filter="fade">
                                      <p:cBhvr>
                                        <p:cTn id="63" dur="200"/>
                                        <p:tgtEl>
                                          <p:spTgt spid="19">
                                            <p:txEl>
                                              <p:pRg st="1" end="1"/>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9">
                                            <p:txEl>
                                              <p:pRg st="2" end="2"/>
                                            </p:txEl>
                                          </p:spTgt>
                                        </p:tgtEl>
                                        <p:attrNameLst>
                                          <p:attrName>style.visibility</p:attrName>
                                        </p:attrNameLst>
                                      </p:cBhvr>
                                      <p:to>
                                        <p:strVal val="visible"/>
                                      </p:to>
                                    </p:set>
                                    <p:animEffect transition="in" filter="fade">
                                      <p:cBhvr>
                                        <p:cTn id="66" dur="200"/>
                                        <p:tgtEl>
                                          <p:spTgt spid="19">
                                            <p:txEl>
                                              <p:pRg st="2" end="2"/>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9">
                                            <p:txEl>
                                              <p:pRg st="3" end="3"/>
                                            </p:txEl>
                                          </p:spTgt>
                                        </p:tgtEl>
                                        <p:attrNameLst>
                                          <p:attrName>style.visibility</p:attrName>
                                        </p:attrNameLst>
                                      </p:cBhvr>
                                      <p:to>
                                        <p:strVal val="visible"/>
                                      </p:to>
                                    </p:set>
                                    <p:animEffect transition="in" filter="fade">
                                      <p:cBhvr>
                                        <p:cTn id="69" dur="200"/>
                                        <p:tgtEl>
                                          <p:spTgt spid="19">
                                            <p:txEl>
                                              <p:pRg st="3" end="3"/>
                                            </p:tx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9">
                                            <p:txEl>
                                              <p:pRg st="4" end="4"/>
                                            </p:txEl>
                                          </p:spTgt>
                                        </p:tgtEl>
                                        <p:attrNameLst>
                                          <p:attrName>style.visibility</p:attrName>
                                        </p:attrNameLst>
                                      </p:cBhvr>
                                      <p:to>
                                        <p:strVal val="visible"/>
                                      </p:to>
                                    </p:set>
                                    <p:animEffect transition="in" filter="fade">
                                      <p:cBhvr>
                                        <p:cTn id="72" dur="200"/>
                                        <p:tgtEl>
                                          <p:spTgt spid="19">
                                            <p:txEl>
                                              <p:pRg st="4" end="4"/>
                                            </p:txEl>
                                          </p:spTgt>
                                        </p:tgtEl>
                                      </p:cBhvr>
                                    </p:animEffect>
                                  </p:childTnLst>
                                </p:cTn>
                              </p:par>
                            </p:childTnLst>
                          </p:cTn>
                        </p:par>
                        <p:par>
                          <p:cTn id="73" fill="hold">
                            <p:stCondLst>
                              <p:cond delay="1200"/>
                            </p:stCondLst>
                            <p:childTnLst>
                              <p:par>
                                <p:cTn id="74" presetID="10" presetClass="entr" presetSubtype="0"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200"/>
                                        <p:tgtEl>
                                          <p:spTgt spid="27"/>
                                        </p:tgtEl>
                                      </p:cBhvr>
                                    </p:animEffect>
                                  </p:childTnLst>
                                </p:cTn>
                              </p:par>
                            </p:childTnLst>
                          </p:cTn>
                        </p:par>
                        <p:par>
                          <p:cTn id="77" fill="hold">
                            <p:stCondLst>
                              <p:cond delay="1400"/>
                            </p:stCondLst>
                            <p:childTnLst>
                              <p:par>
                                <p:cTn id="78" presetID="10" presetClass="entr" presetSubtype="0" fill="hold" grpId="0" nodeType="after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200"/>
                                        <p:tgtEl>
                                          <p:spTgt spid="2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29">
                                            <p:txEl>
                                              <p:pRg st="0" end="0"/>
                                            </p:txEl>
                                          </p:spTgt>
                                        </p:tgtEl>
                                        <p:attrNameLst>
                                          <p:attrName>style.visibility</p:attrName>
                                        </p:attrNameLst>
                                      </p:cBhvr>
                                      <p:to>
                                        <p:strVal val="visible"/>
                                      </p:to>
                                    </p:set>
                                    <p:animEffect transition="in" filter="fade">
                                      <p:cBhvr>
                                        <p:cTn id="83" dur="200"/>
                                        <p:tgtEl>
                                          <p:spTgt spid="29">
                                            <p:txEl>
                                              <p:pRg st="0" end="0"/>
                                            </p:txEl>
                                          </p:spTgt>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29">
                                            <p:txEl>
                                              <p:pRg st="1" end="1"/>
                                            </p:txEl>
                                          </p:spTgt>
                                        </p:tgtEl>
                                        <p:attrNameLst>
                                          <p:attrName>style.visibility</p:attrName>
                                        </p:attrNameLst>
                                      </p:cBhvr>
                                      <p:to>
                                        <p:strVal val="visible"/>
                                      </p:to>
                                    </p:set>
                                    <p:animEffect transition="in" filter="fade">
                                      <p:cBhvr>
                                        <p:cTn id="86" dur="200"/>
                                        <p:tgtEl>
                                          <p:spTgt spid="29">
                                            <p:txEl>
                                              <p:pRg st="1" end="1"/>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9">
                                            <p:txEl>
                                              <p:pRg st="2" end="2"/>
                                            </p:txEl>
                                          </p:spTgt>
                                        </p:tgtEl>
                                        <p:attrNameLst>
                                          <p:attrName>style.visibility</p:attrName>
                                        </p:attrNameLst>
                                      </p:cBhvr>
                                      <p:to>
                                        <p:strVal val="visible"/>
                                      </p:to>
                                    </p:set>
                                    <p:animEffect transition="in" filter="fade">
                                      <p:cBhvr>
                                        <p:cTn id="89" dur="200"/>
                                        <p:tgtEl>
                                          <p:spTgt spid="29">
                                            <p:txEl>
                                              <p:pRg st="2" end="2"/>
                                            </p:txEl>
                                          </p:spTgt>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29">
                                            <p:txEl>
                                              <p:pRg st="3" end="3"/>
                                            </p:txEl>
                                          </p:spTgt>
                                        </p:tgtEl>
                                        <p:attrNameLst>
                                          <p:attrName>style.visibility</p:attrName>
                                        </p:attrNameLst>
                                      </p:cBhvr>
                                      <p:to>
                                        <p:strVal val="visible"/>
                                      </p:to>
                                    </p:set>
                                    <p:animEffect transition="in" filter="fade">
                                      <p:cBhvr>
                                        <p:cTn id="92" dur="200"/>
                                        <p:tgtEl>
                                          <p:spTgt spid="29">
                                            <p:txEl>
                                              <p:pRg st="3" end="3"/>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9">
                                            <p:txEl>
                                              <p:pRg st="4" end="4"/>
                                            </p:txEl>
                                          </p:spTgt>
                                        </p:tgtEl>
                                        <p:attrNameLst>
                                          <p:attrName>style.visibility</p:attrName>
                                        </p:attrNameLst>
                                      </p:cBhvr>
                                      <p:to>
                                        <p:strVal val="visible"/>
                                      </p:to>
                                    </p:set>
                                    <p:animEffect transition="in" filter="fade">
                                      <p:cBhvr>
                                        <p:cTn id="95" dur="20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7" grpId="0" animBg="1"/>
      <p:bldP spid="12" grpId="0" animBg="1"/>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Lst>
      </p:bldP>
      <p:bldP spid="16" grpId="0" animBg="1"/>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Lst>
      </p:bldP>
      <p:bldP spid="18" grpId="0" animBg="1"/>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Lst>
      </p:bldP>
      <p:bldP spid="20" grpId="0" animBg="1"/>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Lst>
      </p:bldP>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llage 7">
    <p:spTree>
      <p:nvGrpSpPr>
        <p:cNvPr id="1" name=""/>
        <p:cNvGrpSpPr/>
        <p:nvPr/>
      </p:nvGrpSpPr>
      <p:grpSpPr>
        <a:xfrm>
          <a:off x="0" y="0"/>
          <a:ext cx="0" cy="0"/>
          <a:chOff x="0" y="0"/>
          <a:chExt cx="0" cy="0"/>
        </a:xfrm>
      </p:grpSpPr>
      <p:sp>
        <p:nvSpPr>
          <p:cNvPr id="22" name="Picture Placeholder 16"/>
          <p:cNvSpPr>
            <a:spLocks noGrp="1"/>
          </p:cNvSpPr>
          <p:nvPr>
            <p:ph type="pic" sz="quarter" idx="23" hasCustomPrompt="1"/>
          </p:nvPr>
        </p:nvSpPr>
        <p:spPr>
          <a:xfrm>
            <a:off x="3850802"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4"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5" name="Picture Placeholder 16"/>
          <p:cNvSpPr>
            <a:spLocks noGrp="1"/>
          </p:cNvSpPr>
          <p:nvPr>
            <p:ph type="pic" sz="quarter" idx="26" hasCustomPrompt="1"/>
          </p:nvPr>
        </p:nvSpPr>
        <p:spPr>
          <a:xfrm>
            <a:off x="1476520"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27"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2" name="Freeform: Shape 11"/>
          <p:cNvSpPr/>
          <p:nvPr userDrawn="1"/>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8E9F8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3" name="Text Placeholder 19"/>
          <p:cNvSpPr>
            <a:spLocks noGrp="1"/>
          </p:cNvSpPr>
          <p:nvPr>
            <p:ph type="body" sz="quarter" idx="30" hasCustomPrompt="1"/>
          </p:nvPr>
        </p:nvSpPr>
        <p:spPr>
          <a:xfrm>
            <a:off x="1476520"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6" name="Freeform: Shape 15"/>
          <p:cNvSpPr/>
          <p:nvPr userDrawn="1"/>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5A4A7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7" name="Text Placeholder 19"/>
          <p:cNvSpPr>
            <a:spLocks noGrp="1"/>
          </p:cNvSpPr>
          <p:nvPr>
            <p:ph type="body" sz="quarter" idx="31" hasCustomPrompt="1"/>
          </p:nvPr>
        </p:nvSpPr>
        <p:spPr>
          <a:xfrm>
            <a:off x="6225084" y="1412875"/>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reeform: Shape 17"/>
          <p:cNvSpPr/>
          <p:nvPr userDrawn="1"/>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19" name="Text Placeholder 19"/>
          <p:cNvSpPr>
            <a:spLocks noGrp="1"/>
          </p:cNvSpPr>
          <p:nvPr>
            <p:ph type="body" sz="quarter" idx="32" hasCustomPrompt="1"/>
          </p:nvPr>
        </p:nvSpPr>
        <p:spPr>
          <a:xfrm>
            <a:off x="3850802"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Freeform: Shape 19"/>
          <p:cNvSpPr/>
          <p:nvPr userDrawn="1"/>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a:solidFill>
            <a:srgbClr val="8E9F8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lnSpc>
                <a:spcPct val="90000"/>
              </a:lnSpc>
              <a:spcAft>
                <a:spcPts val="600"/>
              </a:spcAft>
            </a:pPr>
            <a:endParaRPr lang="en-GB" sz="1400" dirty="0" err="1"/>
          </a:p>
        </p:txBody>
      </p:sp>
      <p:sp>
        <p:nvSpPr>
          <p:cNvPr id="29" name="Text Placeholder 19"/>
          <p:cNvSpPr>
            <a:spLocks noGrp="1"/>
          </p:cNvSpPr>
          <p:nvPr>
            <p:ph type="body" sz="quarter" idx="33" hasCustomPrompt="1"/>
          </p:nvPr>
        </p:nvSpPr>
        <p:spPr>
          <a:xfrm>
            <a:off x="8599365" y="3848100"/>
            <a:ext cx="2249611" cy="2249611"/>
          </a:xfrm>
          <a:custGeom>
            <a:avLst/>
            <a:gdLst>
              <a:gd name="connsiteX0" fmla="*/ 133402 w 2249611"/>
              <a:gd name="connsiteY0" fmla="*/ 0 h 2249611"/>
              <a:gd name="connsiteX1" fmla="*/ 2116209 w 2249611"/>
              <a:gd name="connsiteY1" fmla="*/ 0 h 2249611"/>
              <a:gd name="connsiteX2" fmla="*/ 2249611 w 2249611"/>
              <a:gd name="connsiteY2" fmla="*/ 133402 h 2249611"/>
              <a:gd name="connsiteX3" fmla="*/ 2249611 w 2249611"/>
              <a:gd name="connsiteY3" fmla="*/ 2116209 h 2249611"/>
              <a:gd name="connsiteX4" fmla="*/ 2116209 w 2249611"/>
              <a:gd name="connsiteY4" fmla="*/ 2249611 h 2249611"/>
              <a:gd name="connsiteX5" fmla="*/ 133402 w 2249611"/>
              <a:gd name="connsiteY5" fmla="*/ 2249611 h 2249611"/>
              <a:gd name="connsiteX6" fmla="*/ 0 w 2249611"/>
              <a:gd name="connsiteY6" fmla="*/ 2116209 h 2249611"/>
              <a:gd name="connsiteX7" fmla="*/ 0 w 2249611"/>
              <a:gd name="connsiteY7" fmla="*/ 133402 h 2249611"/>
              <a:gd name="connsiteX8" fmla="*/ 133402 w 2249611"/>
              <a:gd name="connsiteY8" fmla="*/ 0 h 224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9611" h="2249611">
                <a:moveTo>
                  <a:pt x="133402" y="0"/>
                </a:moveTo>
                <a:lnTo>
                  <a:pt x="2116209" y="0"/>
                </a:lnTo>
                <a:cubicBezTo>
                  <a:pt x="2189885" y="0"/>
                  <a:pt x="2249611" y="59726"/>
                  <a:pt x="2249611" y="133402"/>
                </a:cubicBezTo>
                <a:lnTo>
                  <a:pt x="2249611" y="2116209"/>
                </a:lnTo>
                <a:cubicBezTo>
                  <a:pt x="2249611" y="2189885"/>
                  <a:pt x="2189885" y="2249611"/>
                  <a:pt x="2116209" y="2249611"/>
                </a:cubicBezTo>
                <a:lnTo>
                  <a:pt x="133402" y="2249611"/>
                </a:lnTo>
                <a:cubicBezTo>
                  <a:pt x="59726" y="2249611"/>
                  <a:pt x="0" y="2189885"/>
                  <a:pt x="0" y="2116209"/>
                </a:cubicBezTo>
                <a:lnTo>
                  <a:pt x="0" y="133402"/>
                </a:lnTo>
                <a:cubicBezTo>
                  <a:pt x="0" y="59726"/>
                  <a:pt x="59726" y="0"/>
                  <a:pt x="133402" y="0"/>
                </a:cubicBezTo>
                <a:close/>
              </a:path>
            </a:pathLst>
          </a:custGeom>
        </p:spPr>
        <p:txBody>
          <a:bodyPr wrap="square" lIns="144000" tIns="144000" rIns="144000" bIns="144000">
            <a:noAutofit/>
          </a:bodyPr>
          <a:lstStyle>
            <a:lvl1pPr>
              <a:defRPr>
                <a:solidFill>
                  <a:srgbClr val="FFFFFF"/>
                </a:solidFill>
              </a:defRPr>
            </a:lvl1pPr>
            <a:lvl2pPr>
              <a:buClr>
                <a:srgbClr val="0076C0"/>
              </a:buClr>
              <a:defRPr>
                <a:solidFill>
                  <a:srgbClr val="FFFFFF"/>
                </a:solidFill>
              </a:defRPr>
            </a:lvl2pPr>
            <a:lvl3pPr>
              <a:buClr>
                <a:srgbClr val="0076C0"/>
              </a:buClr>
              <a:defRPr>
                <a:solidFill>
                  <a:srgbClr val="FFFFFF"/>
                </a:solidFill>
              </a:defRPr>
            </a:lvl3pPr>
            <a:lvl4pPr>
              <a:buClr>
                <a:srgbClr val="0076C0"/>
              </a:buClr>
              <a:defRPr>
                <a:solidFill>
                  <a:srgbClr val="FFFFFF"/>
                </a:solidFill>
              </a:defRPr>
            </a:lvl4pPr>
            <a:lvl5pPr>
              <a:buClr>
                <a:srgbClr val="0076C0"/>
              </a:buCl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36"/>
          </p:nvPr>
        </p:nvSpPr>
        <p:spPr/>
        <p:txBody>
          <a:bodyPr/>
          <a:lstStyle/>
          <a:p>
            <a:r>
              <a:rPr lang="en-GB"/>
              <a:t>Page </a:t>
            </a:r>
            <a:fld id="{20263F6F-2059-4ED8-978B-C319291CF8A3}" type="slidenum">
              <a:rPr lang="en-GB" smtClean="0"/>
              <a:pPr/>
              <a:t>‹#›</a:t>
            </a:fld>
            <a:endParaRPr lang="en-GB" dirty="0"/>
          </a:p>
        </p:txBody>
      </p:sp>
      <p:grpSp>
        <p:nvGrpSpPr>
          <p:cNvPr id="35" name="Group 34"/>
          <p:cNvGrpSpPr/>
          <p:nvPr userDrawn="1"/>
        </p:nvGrpSpPr>
        <p:grpSpPr>
          <a:xfrm>
            <a:off x="-3615493" y="2537681"/>
            <a:ext cx="3522943" cy="4320320"/>
            <a:chOff x="-3615493" y="2537681"/>
            <a:chExt cx="3522943" cy="4320320"/>
          </a:xfrm>
        </p:grpSpPr>
        <p:sp>
          <p:nvSpPr>
            <p:cNvPr id="36" name="Rectangle 35"/>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37" name="TextBox 36"/>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8" name="Rectangle 37"/>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9" name="TextBox 38"/>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40" name="TextBox 39"/>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41" name="TextBox 40"/>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42" name="TextBox 41"/>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43" name="TextBox 42"/>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44" name="Group 43"/>
          <p:cNvGrpSpPr/>
          <p:nvPr userDrawn="1"/>
        </p:nvGrpSpPr>
        <p:grpSpPr>
          <a:xfrm>
            <a:off x="12372975" y="0"/>
            <a:ext cx="3507562" cy="3453103"/>
            <a:chOff x="397354" y="1593847"/>
            <a:chExt cx="3507562" cy="3453103"/>
          </a:xfrm>
        </p:grpSpPr>
        <p:grpSp>
          <p:nvGrpSpPr>
            <p:cNvPr id="45" name="Group 44"/>
            <p:cNvGrpSpPr/>
            <p:nvPr/>
          </p:nvGrpSpPr>
          <p:grpSpPr>
            <a:xfrm>
              <a:off x="397354" y="1593847"/>
              <a:ext cx="3507562" cy="3453103"/>
              <a:chOff x="753354" y="1141028"/>
              <a:chExt cx="3507562" cy="3453103"/>
            </a:xfrm>
          </p:grpSpPr>
          <p:grpSp>
            <p:nvGrpSpPr>
              <p:cNvPr id="47" name="Group 46"/>
              <p:cNvGrpSpPr/>
              <p:nvPr/>
            </p:nvGrpSpPr>
            <p:grpSpPr>
              <a:xfrm>
                <a:off x="753354" y="1141028"/>
                <a:ext cx="3507562" cy="3453103"/>
                <a:chOff x="838195" y="1150070"/>
                <a:chExt cx="3507562" cy="3453103"/>
              </a:xfrm>
            </p:grpSpPr>
            <p:sp>
              <p:nvSpPr>
                <p:cNvPr id="49" name="Rectangle 48"/>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0" name="TextBox 49"/>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51" name="TextBox 50"/>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52" name="TextBox 51"/>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53" name="TextBox 52"/>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8" name="Picture 47"/>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6" name="Straight Connector 45"/>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585417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200"/>
                                        <p:tgtEl>
                                          <p:spTgt spid="1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Effect transition="in" filter="fade">
                                      <p:cBhvr>
                                        <p:cTn id="13" dur="200"/>
                                        <p:tgtEl>
                                          <p:spTgt spid="1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2" end="2"/>
                                            </p:txEl>
                                          </p:spTgt>
                                        </p:tgtEl>
                                        <p:attrNameLst>
                                          <p:attrName>style.visibility</p:attrName>
                                        </p:attrNameLst>
                                      </p:cBhvr>
                                      <p:to>
                                        <p:strVal val="visible"/>
                                      </p:to>
                                    </p:set>
                                    <p:animEffect transition="in" filter="fade">
                                      <p:cBhvr>
                                        <p:cTn id="16" dur="200"/>
                                        <p:tgtEl>
                                          <p:spTgt spid="1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Effect transition="in" filter="fade">
                                      <p:cBhvr>
                                        <p:cTn id="19" dur="200"/>
                                        <p:tgtEl>
                                          <p:spTgt spid="1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xEl>
                                              <p:pRg st="4" end="4"/>
                                            </p:txEl>
                                          </p:spTgt>
                                        </p:tgtEl>
                                        <p:attrNameLst>
                                          <p:attrName>style.visibility</p:attrName>
                                        </p:attrNameLst>
                                      </p:cBhvr>
                                      <p:to>
                                        <p:strVal val="visible"/>
                                      </p:to>
                                    </p:set>
                                    <p:animEffect transition="in" filter="fade">
                                      <p:cBhvr>
                                        <p:cTn id="22" dur="200"/>
                                        <p:tgtEl>
                                          <p:spTgt spid="13">
                                            <p:txEl>
                                              <p:pRg st="4" end="4"/>
                                            </p:txEl>
                                          </p:spTgt>
                                        </p:tgtEl>
                                      </p:cBhvr>
                                    </p:animEffect>
                                  </p:childTnLst>
                                </p:cTn>
                              </p:par>
                            </p:childTnLst>
                          </p:cTn>
                        </p:par>
                        <p:par>
                          <p:cTn id="23" fill="hold">
                            <p:stCondLst>
                              <p:cond delay="200"/>
                            </p:stCondLst>
                            <p:childTnLst>
                              <p:par>
                                <p:cTn id="24" presetID="10" presetClass="entr" presetSubtype="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200"/>
                                        <p:tgtEl>
                                          <p:spTgt spid="22"/>
                                        </p:tgtEl>
                                      </p:cBhvr>
                                    </p:animEffect>
                                  </p:childTnLst>
                                </p:cTn>
                              </p:par>
                            </p:childTnLst>
                          </p:cTn>
                        </p:par>
                        <p:par>
                          <p:cTn id="27" fill="hold">
                            <p:stCondLst>
                              <p:cond delay="400"/>
                            </p:stCondLst>
                            <p:childTnLst>
                              <p:par>
                                <p:cTn id="28" presetID="10"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2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200"/>
                                        <p:tgtEl>
                                          <p:spTgt spid="17">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animEffect transition="in" filter="fade">
                                      <p:cBhvr>
                                        <p:cTn id="36" dur="200"/>
                                        <p:tgtEl>
                                          <p:spTgt spid="17">
                                            <p:txEl>
                                              <p:pRg st="1" end="1"/>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200"/>
                                        <p:tgtEl>
                                          <p:spTgt spid="17">
                                            <p:txEl>
                                              <p:pRg st="2" end="2"/>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
                                            <p:txEl>
                                              <p:pRg st="3" end="3"/>
                                            </p:txEl>
                                          </p:spTgt>
                                        </p:tgtEl>
                                        <p:attrNameLst>
                                          <p:attrName>style.visibility</p:attrName>
                                        </p:attrNameLst>
                                      </p:cBhvr>
                                      <p:to>
                                        <p:strVal val="visible"/>
                                      </p:to>
                                    </p:set>
                                    <p:animEffect transition="in" filter="fade">
                                      <p:cBhvr>
                                        <p:cTn id="42" dur="200"/>
                                        <p:tgtEl>
                                          <p:spTgt spid="17">
                                            <p:txEl>
                                              <p:pRg st="3" end="3"/>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200"/>
                                        <p:tgtEl>
                                          <p:spTgt spid="17">
                                            <p:txEl>
                                              <p:pRg st="4" end="4"/>
                                            </p:txEl>
                                          </p:spTgt>
                                        </p:tgtEl>
                                      </p:cBhvr>
                                    </p:animEffect>
                                  </p:childTnLst>
                                </p:cTn>
                              </p:par>
                            </p:childTnLst>
                          </p:cTn>
                        </p:par>
                        <p:par>
                          <p:cTn id="46" fill="hold">
                            <p:stCondLst>
                              <p:cond delay="600"/>
                            </p:stCondLst>
                            <p:childTnLst>
                              <p:par>
                                <p:cTn id="47" presetID="10"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200"/>
                                        <p:tgtEl>
                                          <p:spTgt spid="24"/>
                                        </p:tgtEl>
                                      </p:cBhvr>
                                    </p:animEffect>
                                  </p:childTnLst>
                                </p:cTn>
                              </p:par>
                            </p:childTnLst>
                          </p:cTn>
                        </p:par>
                        <p:par>
                          <p:cTn id="50" fill="hold">
                            <p:stCondLst>
                              <p:cond delay="800"/>
                            </p:stCondLst>
                            <p:childTnLst>
                              <p:par>
                                <p:cTn id="51" presetID="10" presetClass="entr" presetSubtype="0"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200"/>
                                        <p:tgtEl>
                                          <p:spTgt spid="25"/>
                                        </p:tgtEl>
                                      </p:cBhvr>
                                    </p:animEffect>
                                  </p:childTnLst>
                                </p:cTn>
                              </p:par>
                            </p:childTnLst>
                          </p:cTn>
                        </p:par>
                        <p:par>
                          <p:cTn id="54" fill="hold">
                            <p:stCondLst>
                              <p:cond delay="100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200"/>
                                        <p:tgtEl>
                                          <p:spTgt spid="1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9">
                                            <p:txEl>
                                              <p:pRg st="0" end="0"/>
                                            </p:txEl>
                                          </p:spTgt>
                                        </p:tgtEl>
                                        <p:attrNameLst>
                                          <p:attrName>style.visibility</p:attrName>
                                        </p:attrNameLst>
                                      </p:cBhvr>
                                      <p:to>
                                        <p:strVal val="visible"/>
                                      </p:to>
                                    </p:set>
                                    <p:animEffect transition="in" filter="fade">
                                      <p:cBhvr>
                                        <p:cTn id="60" dur="200"/>
                                        <p:tgtEl>
                                          <p:spTgt spid="19">
                                            <p:txEl>
                                              <p:pRg st="0" end="0"/>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9">
                                            <p:txEl>
                                              <p:pRg st="1" end="1"/>
                                            </p:txEl>
                                          </p:spTgt>
                                        </p:tgtEl>
                                        <p:attrNameLst>
                                          <p:attrName>style.visibility</p:attrName>
                                        </p:attrNameLst>
                                      </p:cBhvr>
                                      <p:to>
                                        <p:strVal val="visible"/>
                                      </p:to>
                                    </p:set>
                                    <p:animEffect transition="in" filter="fade">
                                      <p:cBhvr>
                                        <p:cTn id="63" dur="200"/>
                                        <p:tgtEl>
                                          <p:spTgt spid="19">
                                            <p:txEl>
                                              <p:pRg st="1" end="1"/>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9">
                                            <p:txEl>
                                              <p:pRg st="2" end="2"/>
                                            </p:txEl>
                                          </p:spTgt>
                                        </p:tgtEl>
                                        <p:attrNameLst>
                                          <p:attrName>style.visibility</p:attrName>
                                        </p:attrNameLst>
                                      </p:cBhvr>
                                      <p:to>
                                        <p:strVal val="visible"/>
                                      </p:to>
                                    </p:set>
                                    <p:animEffect transition="in" filter="fade">
                                      <p:cBhvr>
                                        <p:cTn id="66" dur="200"/>
                                        <p:tgtEl>
                                          <p:spTgt spid="19">
                                            <p:txEl>
                                              <p:pRg st="2" end="2"/>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9">
                                            <p:txEl>
                                              <p:pRg st="3" end="3"/>
                                            </p:txEl>
                                          </p:spTgt>
                                        </p:tgtEl>
                                        <p:attrNameLst>
                                          <p:attrName>style.visibility</p:attrName>
                                        </p:attrNameLst>
                                      </p:cBhvr>
                                      <p:to>
                                        <p:strVal val="visible"/>
                                      </p:to>
                                    </p:set>
                                    <p:animEffect transition="in" filter="fade">
                                      <p:cBhvr>
                                        <p:cTn id="69" dur="200"/>
                                        <p:tgtEl>
                                          <p:spTgt spid="19">
                                            <p:txEl>
                                              <p:pRg st="3" end="3"/>
                                            </p:tx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9">
                                            <p:txEl>
                                              <p:pRg st="4" end="4"/>
                                            </p:txEl>
                                          </p:spTgt>
                                        </p:tgtEl>
                                        <p:attrNameLst>
                                          <p:attrName>style.visibility</p:attrName>
                                        </p:attrNameLst>
                                      </p:cBhvr>
                                      <p:to>
                                        <p:strVal val="visible"/>
                                      </p:to>
                                    </p:set>
                                    <p:animEffect transition="in" filter="fade">
                                      <p:cBhvr>
                                        <p:cTn id="72" dur="200"/>
                                        <p:tgtEl>
                                          <p:spTgt spid="19">
                                            <p:txEl>
                                              <p:pRg st="4" end="4"/>
                                            </p:txEl>
                                          </p:spTgt>
                                        </p:tgtEl>
                                      </p:cBhvr>
                                    </p:animEffect>
                                  </p:childTnLst>
                                </p:cTn>
                              </p:par>
                            </p:childTnLst>
                          </p:cTn>
                        </p:par>
                        <p:par>
                          <p:cTn id="73" fill="hold">
                            <p:stCondLst>
                              <p:cond delay="1200"/>
                            </p:stCondLst>
                            <p:childTnLst>
                              <p:par>
                                <p:cTn id="74" presetID="10" presetClass="entr" presetSubtype="0"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200"/>
                                        <p:tgtEl>
                                          <p:spTgt spid="27"/>
                                        </p:tgtEl>
                                      </p:cBhvr>
                                    </p:animEffect>
                                  </p:childTnLst>
                                </p:cTn>
                              </p:par>
                            </p:childTnLst>
                          </p:cTn>
                        </p:par>
                        <p:par>
                          <p:cTn id="77" fill="hold">
                            <p:stCondLst>
                              <p:cond delay="1400"/>
                            </p:stCondLst>
                            <p:childTnLst>
                              <p:par>
                                <p:cTn id="78" presetID="10" presetClass="entr" presetSubtype="0" fill="hold" grpId="0" nodeType="after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200"/>
                                        <p:tgtEl>
                                          <p:spTgt spid="2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29">
                                            <p:txEl>
                                              <p:pRg st="0" end="0"/>
                                            </p:txEl>
                                          </p:spTgt>
                                        </p:tgtEl>
                                        <p:attrNameLst>
                                          <p:attrName>style.visibility</p:attrName>
                                        </p:attrNameLst>
                                      </p:cBhvr>
                                      <p:to>
                                        <p:strVal val="visible"/>
                                      </p:to>
                                    </p:set>
                                    <p:animEffect transition="in" filter="fade">
                                      <p:cBhvr>
                                        <p:cTn id="83" dur="200"/>
                                        <p:tgtEl>
                                          <p:spTgt spid="29">
                                            <p:txEl>
                                              <p:pRg st="0" end="0"/>
                                            </p:txEl>
                                          </p:spTgt>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29">
                                            <p:txEl>
                                              <p:pRg st="1" end="1"/>
                                            </p:txEl>
                                          </p:spTgt>
                                        </p:tgtEl>
                                        <p:attrNameLst>
                                          <p:attrName>style.visibility</p:attrName>
                                        </p:attrNameLst>
                                      </p:cBhvr>
                                      <p:to>
                                        <p:strVal val="visible"/>
                                      </p:to>
                                    </p:set>
                                    <p:animEffect transition="in" filter="fade">
                                      <p:cBhvr>
                                        <p:cTn id="86" dur="200"/>
                                        <p:tgtEl>
                                          <p:spTgt spid="29">
                                            <p:txEl>
                                              <p:pRg st="1" end="1"/>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9">
                                            <p:txEl>
                                              <p:pRg st="2" end="2"/>
                                            </p:txEl>
                                          </p:spTgt>
                                        </p:tgtEl>
                                        <p:attrNameLst>
                                          <p:attrName>style.visibility</p:attrName>
                                        </p:attrNameLst>
                                      </p:cBhvr>
                                      <p:to>
                                        <p:strVal val="visible"/>
                                      </p:to>
                                    </p:set>
                                    <p:animEffect transition="in" filter="fade">
                                      <p:cBhvr>
                                        <p:cTn id="89" dur="200"/>
                                        <p:tgtEl>
                                          <p:spTgt spid="29">
                                            <p:txEl>
                                              <p:pRg st="2" end="2"/>
                                            </p:txEl>
                                          </p:spTgt>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29">
                                            <p:txEl>
                                              <p:pRg st="3" end="3"/>
                                            </p:txEl>
                                          </p:spTgt>
                                        </p:tgtEl>
                                        <p:attrNameLst>
                                          <p:attrName>style.visibility</p:attrName>
                                        </p:attrNameLst>
                                      </p:cBhvr>
                                      <p:to>
                                        <p:strVal val="visible"/>
                                      </p:to>
                                    </p:set>
                                    <p:animEffect transition="in" filter="fade">
                                      <p:cBhvr>
                                        <p:cTn id="92" dur="200"/>
                                        <p:tgtEl>
                                          <p:spTgt spid="29">
                                            <p:txEl>
                                              <p:pRg st="3" end="3"/>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9">
                                            <p:txEl>
                                              <p:pRg st="4" end="4"/>
                                            </p:txEl>
                                          </p:spTgt>
                                        </p:tgtEl>
                                        <p:attrNameLst>
                                          <p:attrName>style.visibility</p:attrName>
                                        </p:attrNameLst>
                                      </p:cBhvr>
                                      <p:to>
                                        <p:strVal val="visible"/>
                                      </p:to>
                                    </p:set>
                                    <p:animEffect transition="in" filter="fade">
                                      <p:cBhvr>
                                        <p:cTn id="95" dur="20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7" grpId="0" animBg="1"/>
      <p:bldP spid="12" grpId="0" animBg="1"/>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
                        <p:tgtEl>
                          <p:spTgt spid="13"/>
                        </p:tgtEl>
                      </p:cBhvr>
                    </p:animEffect>
                  </p:childTnLst>
                </p:cTn>
              </p:par>
            </p:tnLst>
          </p:tmpl>
        </p:tmplLst>
      </p:bldP>
      <p:bldP spid="16" grpId="0" animBg="1"/>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200"/>
                        <p:tgtEl>
                          <p:spTgt spid="17"/>
                        </p:tgtEl>
                      </p:cBhvr>
                    </p:animEffect>
                  </p:childTnLst>
                </p:cTn>
              </p:par>
            </p:tnLst>
          </p:tmpl>
        </p:tmplLst>
      </p:bldP>
      <p:bldP spid="18" grpId="0" animBg="1"/>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200"/>
                        <p:tgtEl>
                          <p:spTgt spid="19"/>
                        </p:tgtEl>
                      </p:cBhvr>
                    </p:animEffect>
                  </p:childTnLst>
                </p:cTn>
              </p:par>
            </p:tnLst>
          </p:tmpl>
        </p:tmplLst>
      </p:bldP>
      <p:bldP spid="20" grpId="0" animBg="1"/>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200"/>
                        <p:tgtEl>
                          <p:spTgt spid="29"/>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Rectangle 6"/>
          <p:cNvSpPr/>
          <p:nvPr userDrawn="1"/>
        </p:nvSpPr>
        <p:spPr>
          <a:xfrm>
            <a:off x="-9524" y="1609725"/>
            <a:ext cx="12201523" cy="3598333"/>
          </a:xfrm>
          <a:prstGeom prst="rect">
            <a:avLst/>
          </a:prstGeom>
          <a:solidFill>
            <a:srgbClr val="0076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41" name="Freeform: Shape 40"/>
          <p:cNvSpPr/>
          <p:nvPr userDrawn="1"/>
        </p:nvSpPr>
        <p:spPr>
          <a:xfrm>
            <a:off x="776378" y="1160463"/>
            <a:ext cx="10688131" cy="4795841"/>
          </a:xfrm>
          <a:custGeom>
            <a:avLst/>
            <a:gdLst>
              <a:gd name="connsiteX0" fmla="*/ 120703 w 10688131"/>
              <a:gd name="connsiteY0" fmla="*/ 0 h 4797425"/>
              <a:gd name="connsiteX1" fmla="*/ 10567429 w 10688131"/>
              <a:gd name="connsiteY1" fmla="*/ 0 h 4797425"/>
              <a:gd name="connsiteX2" fmla="*/ 10688131 w 10688131"/>
              <a:gd name="connsiteY2" fmla="*/ 120703 h 4797425"/>
              <a:gd name="connsiteX3" fmla="*/ 10688131 w 10688131"/>
              <a:gd name="connsiteY3" fmla="*/ 4676722 h 4797425"/>
              <a:gd name="connsiteX4" fmla="*/ 10567429 w 10688131"/>
              <a:gd name="connsiteY4" fmla="*/ 4797425 h 4797425"/>
              <a:gd name="connsiteX5" fmla="*/ 120703 w 10688131"/>
              <a:gd name="connsiteY5" fmla="*/ 4797425 h 4797425"/>
              <a:gd name="connsiteX6" fmla="*/ 0 w 10688131"/>
              <a:gd name="connsiteY6" fmla="*/ 4676722 h 4797425"/>
              <a:gd name="connsiteX7" fmla="*/ 0 w 10688131"/>
              <a:gd name="connsiteY7" fmla="*/ 120703 h 4797425"/>
              <a:gd name="connsiteX8" fmla="*/ 120703 w 10688131"/>
              <a:gd name="connsiteY8" fmla="*/ 0 h 4797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88131" h="4797425">
                <a:moveTo>
                  <a:pt x="120703" y="0"/>
                </a:moveTo>
                <a:lnTo>
                  <a:pt x="10567429" y="0"/>
                </a:lnTo>
                <a:cubicBezTo>
                  <a:pt x="10634091" y="0"/>
                  <a:pt x="10688131" y="54041"/>
                  <a:pt x="10688131" y="120703"/>
                </a:cubicBezTo>
                <a:lnTo>
                  <a:pt x="10688131" y="4676722"/>
                </a:lnTo>
                <a:cubicBezTo>
                  <a:pt x="10688131" y="4743384"/>
                  <a:pt x="10634091" y="4797425"/>
                  <a:pt x="10567429" y="4797425"/>
                </a:cubicBezTo>
                <a:lnTo>
                  <a:pt x="120703" y="4797425"/>
                </a:lnTo>
                <a:cubicBezTo>
                  <a:pt x="54041" y="4797425"/>
                  <a:pt x="0" y="4743384"/>
                  <a:pt x="0" y="4676722"/>
                </a:cubicBezTo>
                <a:lnTo>
                  <a:pt x="0" y="120703"/>
                </a:lnTo>
                <a:cubicBezTo>
                  <a:pt x="0" y="54041"/>
                  <a:pt x="54041" y="0"/>
                  <a:pt x="120703"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b="1" dirty="0" err="1">
              <a:solidFill>
                <a:schemeClr val="tx1"/>
              </a:solidFill>
            </a:endParaRPr>
          </a:p>
        </p:txBody>
      </p:sp>
      <p:sp>
        <p:nvSpPr>
          <p:cNvPr id="2" name="Title 1"/>
          <p:cNvSpPr>
            <a:spLocks noGrp="1"/>
          </p:cNvSpPr>
          <p:nvPr>
            <p:ph type="title" hasCustomPrompt="1"/>
          </p:nvPr>
        </p:nvSpPr>
        <p:spPr/>
        <p:txBody>
          <a:bodyPr/>
          <a:lstStyle>
            <a:lvl1pPr>
              <a:defRPr cap="none" baseline="0"/>
            </a:lvl1pPr>
          </a:lstStyle>
          <a:p>
            <a:r>
              <a:rPr lang="en-US" dirty="0"/>
              <a:t>Enter title here</a:t>
            </a:r>
            <a:endParaRPr lang="en-GB" dirty="0"/>
          </a:p>
        </p:txBody>
      </p:sp>
      <p:sp>
        <p:nvSpPr>
          <p:cNvPr id="13" name="Text Placeholder 67"/>
          <p:cNvSpPr>
            <a:spLocks noGrp="1"/>
          </p:cNvSpPr>
          <p:nvPr>
            <p:ph type="body" sz="quarter" idx="75" hasCustomPrompt="1"/>
          </p:nvPr>
        </p:nvSpPr>
        <p:spPr>
          <a:xfrm>
            <a:off x="1889323" y="2098992"/>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14" name="Text Placeholder 67"/>
          <p:cNvSpPr>
            <a:spLocks noGrp="1"/>
          </p:cNvSpPr>
          <p:nvPr>
            <p:ph type="body" sz="quarter" idx="76" hasCustomPrompt="1"/>
          </p:nvPr>
        </p:nvSpPr>
        <p:spPr>
          <a:xfrm>
            <a:off x="1889323" y="2970530"/>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15" name="Text Placeholder 67"/>
          <p:cNvSpPr>
            <a:spLocks noGrp="1"/>
          </p:cNvSpPr>
          <p:nvPr>
            <p:ph type="body" sz="quarter" idx="77" hasCustomPrompt="1"/>
          </p:nvPr>
        </p:nvSpPr>
        <p:spPr>
          <a:xfrm>
            <a:off x="2897323" y="2098992"/>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16" name="Text Placeholder 67"/>
          <p:cNvSpPr>
            <a:spLocks noGrp="1"/>
          </p:cNvSpPr>
          <p:nvPr>
            <p:ph type="body" sz="quarter" idx="78" hasCustomPrompt="1"/>
          </p:nvPr>
        </p:nvSpPr>
        <p:spPr>
          <a:xfrm>
            <a:off x="2897323" y="2970530"/>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21" name="Text Placeholder 67"/>
          <p:cNvSpPr>
            <a:spLocks noGrp="1"/>
          </p:cNvSpPr>
          <p:nvPr>
            <p:ph type="body" sz="quarter" idx="83" hasCustomPrompt="1"/>
          </p:nvPr>
        </p:nvSpPr>
        <p:spPr>
          <a:xfrm>
            <a:off x="6708434" y="2098992"/>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22" name="Text Placeholder 67"/>
          <p:cNvSpPr>
            <a:spLocks noGrp="1"/>
          </p:cNvSpPr>
          <p:nvPr>
            <p:ph type="body" sz="quarter" idx="84" hasCustomPrompt="1"/>
          </p:nvPr>
        </p:nvSpPr>
        <p:spPr>
          <a:xfrm>
            <a:off x="6708434" y="2970530"/>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23" name="Text Placeholder 67"/>
          <p:cNvSpPr>
            <a:spLocks noGrp="1"/>
          </p:cNvSpPr>
          <p:nvPr>
            <p:ph type="body" sz="quarter" idx="85" hasCustomPrompt="1"/>
          </p:nvPr>
        </p:nvSpPr>
        <p:spPr>
          <a:xfrm>
            <a:off x="7716434" y="2098992"/>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24" name="Text Placeholder 67"/>
          <p:cNvSpPr>
            <a:spLocks noGrp="1"/>
          </p:cNvSpPr>
          <p:nvPr>
            <p:ph type="body" sz="quarter" idx="86" hasCustomPrompt="1"/>
          </p:nvPr>
        </p:nvSpPr>
        <p:spPr>
          <a:xfrm>
            <a:off x="7716434" y="2970530"/>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29" name="Text Placeholder 67"/>
          <p:cNvSpPr>
            <a:spLocks noGrp="1"/>
          </p:cNvSpPr>
          <p:nvPr>
            <p:ph type="body" sz="quarter" idx="99" hasCustomPrompt="1"/>
          </p:nvPr>
        </p:nvSpPr>
        <p:spPr>
          <a:xfrm>
            <a:off x="1889323" y="3845242"/>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30" name="Text Placeholder 67"/>
          <p:cNvSpPr>
            <a:spLocks noGrp="1"/>
          </p:cNvSpPr>
          <p:nvPr>
            <p:ph type="body" sz="quarter" idx="100" hasCustomPrompt="1"/>
          </p:nvPr>
        </p:nvSpPr>
        <p:spPr>
          <a:xfrm>
            <a:off x="1889323" y="4716780"/>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31" name="Text Placeholder 67"/>
          <p:cNvSpPr>
            <a:spLocks noGrp="1"/>
          </p:cNvSpPr>
          <p:nvPr>
            <p:ph type="body" sz="quarter" idx="101" hasCustomPrompt="1"/>
          </p:nvPr>
        </p:nvSpPr>
        <p:spPr>
          <a:xfrm>
            <a:off x="2897323" y="3845242"/>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32" name="Text Placeholder 67"/>
          <p:cNvSpPr>
            <a:spLocks noGrp="1"/>
          </p:cNvSpPr>
          <p:nvPr>
            <p:ph type="body" sz="quarter" idx="102" hasCustomPrompt="1"/>
          </p:nvPr>
        </p:nvSpPr>
        <p:spPr>
          <a:xfrm>
            <a:off x="2897323" y="4716780"/>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37" name="Text Placeholder 67"/>
          <p:cNvSpPr>
            <a:spLocks noGrp="1"/>
          </p:cNvSpPr>
          <p:nvPr>
            <p:ph type="body" sz="quarter" idx="107" hasCustomPrompt="1"/>
          </p:nvPr>
        </p:nvSpPr>
        <p:spPr>
          <a:xfrm>
            <a:off x="6708434" y="3845242"/>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38" name="Text Placeholder 67"/>
          <p:cNvSpPr>
            <a:spLocks noGrp="1"/>
          </p:cNvSpPr>
          <p:nvPr>
            <p:ph type="body" sz="quarter" idx="108" hasCustomPrompt="1"/>
          </p:nvPr>
        </p:nvSpPr>
        <p:spPr>
          <a:xfrm>
            <a:off x="6708434" y="4716780"/>
            <a:ext cx="1296000" cy="36000"/>
          </a:xfrm>
          <a:solidFill>
            <a:srgbClr val="0076C0"/>
          </a:solidFill>
          <a:ln>
            <a:noFill/>
          </a:ln>
        </p:spPr>
        <p:txBody>
          <a:bodyPr anchor="ctr"/>
          <a:lstStyle>
            <a:lvl1pPr>
              <a:defRPr>
                <a:latin typeface="+mj-lt"/>
              </a:defRPr>
            </a:lvl1pPr>
          </a:lstStyle>
          <a:p>
            <a:pPr lvl="0"/>
            <a:r>
              <a:rPr lang="en-US" dirty="0"/>
              <a:t>   </a:t>
            </a:r>
            <a:endParaRPr lang="en-GB" dirty="0"/>
          </a:p>
        </p:txBody>
      </p:sp>
      <p:sp>
        <p:nvSpPr>
          <p:cNvPr id="39" name="Text Placeholder 67"/>
          <p:cNvSpPr>
            <a:spLocks noGrp="1"/>
          </p:cNvSpPr>
          <p:nvPr>
            <p:ph type="body" sz="quarter" idx="109" hasCustomPrompt="1"/>
          </p:nvPr>
        </p:nvSpPr>
        <p:spPr>
          <a:xfrm>
            <a:off x="7716434" y="3845242"/>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40" name="Text Placeholder 67"/>
          <p:cNvSpPr>
            <a:spLocks noGrp="1"/>
          </p:cNvSpPr>
          <p:nvPr>
            <p:ph type="body" sz="quarter" idx="110" hasCustomPrompt="1"/>
          </p:nvPr>
        </p:nvSpPr>
        <p:spPr>
          <a:xfrm>
            <a:off x="7716434" y="4716780"/>
            <a:ext cx="396000" cy="36000"/>
          </a:xfrm>
          <a:solidFill>
            <a:schemeClr val="tx2"/>
          </a:solidFill>
          <a:ln>
            <a:noFill/>
          </a:ln>
        </p:spPr>
        <p:txBody>
          <a:bodyPr anchor="ctr"/>
          <a:lstStyle>
            <a:lvl1pPr>
              <a:defRPr>
                <a:latin typeface="+mj-lt"/>
              </a:defRPr>
            </a:lvl1pPr>
          </a:lstStyle>
          <a:p>
            <a:pPr lvl="0"/>
            <a:r>
              <a:rPr lang="en-US" dirty="0"/>
              <a:t>   </a:t>
            </a:r>
            <a:endParaRPr lang="en-GB" dirty="0"/>
          </a:p>
        </p:txBody>
      </p:sp>
      <p:sp>
        <p:nvSpPr>
          <p:cNvPr id="42"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9" name="Text Placeholder 15"/>
          <p:cNvSpPr>
            <a:spLocks noGrp="1"/>
          </p:cNvSpPr>
          <p:nvPr>
            <p:ph type="body" sz="quarter" idx="15" hasCustomPrompt="1"/>
          </p:nvPr>
        </p:nvSpPr>
        <p:spPr>
          <a:xfrm>
            <a:off x="1867890" y="1685729"/>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10" name="Text Placeholder 15"/>
          <p:cNvSpPr>
            <a:spLocks noGrp="1"/>
          </p:cNvSpPr>
          <p:nvPr>
            <p:ph type="body" sz="quarter" idx="16" hasCustomPrompt="1"/>
          </p:nvPr>
        </p:nvSpPr>
        <p:spPr>
          <a:xfrm>
            <a:off x="1867890" y="2552504"/>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11" name="Text Placeholder 15"/>
          <p:cNvSpPr>
            <a:spLocks noGrp="1"/>
          </p:cNvSpPr>
          <p:nvPr>
            <p:ph type="body" sz="quarter" idx="17" hasCustomPrompt="1"/>
          </p:nvPr>
        </p:nvSpPr>
        <p:spPr>
          <a:xfrm>
            <a:off x="1529752" y="1685731"/>
            <a:ext cx="338139" cy="355599"/>
          </a:xfrm>
        </p:spPr>
        <p:txBody>
          <a:bodyPr lIns="72000" tIns="108000" rIns="72000" bIns="72000" anchor="ctr"/>
          <a:lstStyle>
            <a:lvl1pPr>
              <a:defRPr sz="1400" b="1">
                <a:solidFill>
                  <a:srgbClr val="0076C0"/>
                </a:solidFill>
                <a:latin typeface="+mj-lt"/>
              </a:defRPr>
            </a:lvl1pPr>
          </a:lstStyle>
          <a:p>
            <a:pPr lvl="0"/>
            <a:r>
              <a:rPr lang="en-US" dirty="0"/>
              <a:t>1.</a:t>
            </a:r>
            <a:endParaRPr lang="en-GB" dirty="0"/>
          </a:p>
        </p:txBody>
      </p:sp>
      <p:sp>
        <p:nvSpPr>
          <p:cNvPr id="12" name="Text Placeholder 15"/>
          <p:cNvSpPr>
            <a:spLocks noGrp="1"/>
          </p:cNvSpPr>
          <p:nvPr>
            <p:ph type="body" sz="quarter" idx="18" hasCustomPrompt="1"/>
          </p:nvPr>
        </p:nvSpPr>
        <p:spPr>
          <a:xfrm>
            <a:off x="1529752" y="2552506"/>
            <a:ext cx="338139" cy="355599"/>
          </a:xfrm>
        </p:spPr>
        <p:txBody>
          <a:bodyPr lIns="72000" tIns="108000" rIns="72000" bIns="72000" anchor="ctr"/>
          <a:lstStyle>
            <a:lvl1pPr>
              <a:defRPr sz="1400" b="1">
                <a:solidFill>
                  <a:srgbClr val="0076C0"/>
                </a:solidFill>
                <a:latin typeface="+mj-lt"/>
              </a:defRPr>
            </a:lvl1pPr>
          </a:lstStyle>
          <a:p>
            <a:pPr lvl="0"/>
            <a:r>
              <a:rPr lang="en-US" dirty="0"/>
              <a:t>2.</a:t>
            </a:r>
            <a:endParaRPr lang="en-GB" dirty="0"/>
          </a:p>
        </p:txBody>
      </p:sp>
      <p:sp>
        <p:nvSpPr>
          <p:cNvPr id="17" name="Text Placeholder 15"/>
          <p:cNvSpPr>
            <a:spLocks noGrp="1"/>
          </p:cNvSpPr>
          <p:nvPr>
            <p:ph type="body" sz="quarter" idx="79" hasCustomPrompt="1"/>
          </p:nvPr>
        </p:nvSpPr>
        <p:spPr>
          <a:xfrm>
            <a:off x="6687001" y="1685729"/>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18" name="Text Placeholder 15"/>
          <p:cNvSpPr>
            <a:spLocks noGrp="1"/>
          </p:cNvSpPr>
          <p:nvPr>
            <p:ph type="body" sz="quarter" idx="80" hasCustomPrompt="1"/>
          </p:nvPr>
        </p:nvSpPr>
        <p:spPr>
          <a:xfrm>
            <a:off x="6687001" y="2552504"/>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19" name="Text Placeholder 15"/>
          <p:cNvSpPr>
            <a:spLocks noGrp="1"/>
          </p:cNvSpPr>
          <p:nvPr>
            <p:ph type="body" sz="quarter" idx="81" hasCustomPrompt="1"/>
          </p:nvPr>
        </p:nvSpPr>
        <p:spPr>
          <a:xfrm>
            <a:off x="6348863" y="1685731"/>
            <a:ext cx="338139" cy="355599"/>
          </a:xfrm>
        </p:spPr>
        <p:txBody>
          <a:bodyPr lIns="72000" tIns="108000" rIns="72000" bIns="72000" anchor="ctr"/>
          <a:lstStyle>
            <a:lvl1pPr>
              <a:defRPr sz="1400" b="1">
                <a:solidFill>
                  <a:srgbClr val="0076C0"/>
                </a:solidFill>
                <a:latin typeface="+mj-lt"/>
              </a:defRPr>
            </a:lvl1pPr>
          </a:lstStyle>
          <a:p>
            <a:pPr lvl="0"/>
            <a:r>
              <a:rPr lang="en-US" dirty="0"/>
              <a:t>5.</a:t>
            </a:r>
            <a:endParaRPr lang="en-GB" dirty="0"/>
          </a:p>
        </p:txBody>
      </p:sp>
      <p:sp>
        <p:nvSpPr>
          <p:cNvPr id="20" name="Text Placeholder 15"/>
          <p:cNvSpPr>
            <a:spLocks noGrp="1"/>
          </p:cNvSpPr>
          <p:nvPr>
            <p:ph type="body" sz="quarter" idx="82" hasCustomPrompt="1"/>
          </p:nvPr>
        </p:nvSpPr>
        <p:spPr>
          <a:xfrm>
            <a:off x="6348863" y="2552506"/>
            <a:ext cx="338139" cy="355599"/>
          </a:xfrm>
        </p:spPr>
        <p:txBody>
          <a:bodyPr lIns="72000" tIns="108000" rIns="72000" bIns="72000" anchor="ctr"/>
          <a:lstStyle>
            <a:lvl1pPr>
              <a:defRPr sz="1400" b="1">
                <a:solidFill>
                  <a:srgbClr val="0076C0"/>
                </a:solidFill>
                <a:latin typeface="+mj-lt"/>
              </a:defRPr>
            </a:lvl1pPr>
          </a:lstStyle>
          <a:p>
            <a:pPr lvl="0"/>
            <a:r>
              <a:rPr lang="en-US" dirty="0"/>
              <a:t>6.</a:t>
            </a:r>
            <a:endParaRPr lang="en-GB" dirty="0"/>
          </a:p>
        </p:txBody>
      </p:sp>
      <p:sp>
        <p:nvSpPr>
          <p:cNvPr id="25" name="Text Placeholder 15"/>
          <p:cNvSpPr>
            <a:spLocks noGrp="1"/>
          </p:cNvSpPr>
          <p:nvPr>
            <p:ph type="body" sz="quarter" idx="95" hasCustomPrompt="1"/>
          </p:nvPr>
        </p:nvSpPr>
        <p:spPr>
          <a:xfrm>
            <a:off x="1867890" y="3431979"/>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26" name="Text Placeholder 15"/>
          <p:cNvSpPr>
            <a:spLocks noGrp="1"/>
          </p:cNvSpPr>
          <p:nvPr>
            <p:ph type="body" sz="quarter" idx="96" hasCustomPrompt="1"/>
          </p:nvPr>
        </p:nvSpPr>
        <p:spPr>
          <a:xfrm>
            <a:off x="1867890" y="4298754"/>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27" name="Text Placeholder 15"/>
          <p:cNvSpPr>
            <a:spLocks noGrp="1"/>
          </p:cNvSpPr>
          <p:nvPr>
            <p:ph type="body" sz="quarter" idx="97" hasCustomPrompt="1"/>
          </p:nvPr>
        </p:nvSpPr>
        <p:spPr>
          <a:xfrm>
            <a:off x="1529752" y="3431981"/>
            <a:ext cx="338139" cy="355599"/>
          </a:xfrm>
        </p:spPr>
        <p:txBody>
          <a:bodyPr lIns="72000" tIns="108000" rIns="72000" bIns="72000" anchor="ctr"/>
          <a:lstStyle>
            <a:lvl1pPr>
              <a:defRPr sz="1400" b="1">
                <a:solidFill>
                  <a:srgbClr val="0076C0"/>
                </a:solidFill>
                <a:latin typeface="+mj-lt"/>
              </a:defRPr>
            </a:lvl1pPr>
          </a:lstStyle>
          <a:p>
            <a:pPr lvl="0"/>
            <a:r>
              <a:rPr lang="en-US" dirty="0"/>
              <a:t>3.</a:t>
            </a:r>
            <a:endParaRPr lang="en-GB" dirty="0"/>
          </a:p>
        </p:txBody>
      </p:sp>
      <p:sp>
        <p:nvSpPr>
          <p:cNvPr id="28" name="Text Placeholder 15"/>
          <p:cNvSpPr>
            <a:spLocks noGrp="1"/>
          </p:cNvSpPr>
          <p:nvPr>
            <p:ph type="body" sz="quarter" idx="98" hasCustomPrompt="1"/>
          </p:nvPr>
        </p:nvSpPr>
        <p:spPr>
          <a:xfrm>
            <a:off x="1529752" y="4298756"/>
            <a:ext cx="338139" cy="355599"/>
          </a:xfrm>
        </p:spPr>
        <p:txBody>
          <a:bodyPr lIns="72000" tIns="108000" rIns="72000" bIns="72000" anchor="ctr"/>
          <a:lstStyle>
            <a:lvl1pPr>
              <a:defRPr sz="1400" b="1">
                <a:solidFill>
                  <a:srgbClr val="0076C0"/>
                </a:solidFill>
                <a:latin typeface="+mj-lt"/>
              </a:defRPr>
            </a:lvl1pPr>
          </a:lstStyle>
          <a:p>
            <a:pPr lvl="0"/>
            <a:r>
              <a:rPr lang="en-US" dirty="0"/>
              <a:t>4.</a:t>
            </a:r>
            <a:endParaRPr lang="en-GB" dirty="0"/>
          </a:p>
        </p:txBody>
      </p:sp>
      <p:sp>
        <p:nvSpPr>
          <p:cNvPr id="33" name="Text Placeholder 15"/>
          <p:cNvSpPr>
            <a:spLocks noGrp="1"/>
          </p:cNvSpPr>
          <p:nvPr>
            <p:ph type="body" sz="quarter" idx="103" hasCustomPrompt="1"/>
          </p:nvPr>
        </p:nvSpPr>
        <p:spPr>
          <a:xfrm>
            <a:off x="6687001" y="3431979"/>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34" name="Text Placeholder 15"/>
          <p:cNvSpPr>
            <a:spLocks noGrp="1"/>
          </p:cNvSpPr>
          <p:nvPr>
            <p:ph type="body" sz="quarter" idx="104" hasCustomPrompt="1"/>
          </p:nvPr>
        </p:nvSpPr>
        <p:spPr>
          <a:xfrm>
            <a:off x="6687001" y="4298754"/>
            <a:ext cx="4161973" cy="355601"/>
          </a:xfrm>
        </p:spPr>
        <p:txBody>
          <a:bodyPr lIns="72000" tIns="108000" rIns="72000" bIns="108000" anchor="ctr"/>
          <a:lstStyle>
            <a:lvl1pPr>
              <a:defRPr sz="1400">
                <a:solidFill>
                  <a:schemeClr val="tx1"/>
                </a:solidFill>
                <a:latin typeface="+mn-lt"/>
              </a:defRPr>
            </a:lvl1pPr>
          </a:lstStyle>
          <a:p>
            <a:pPr lvl="0"/>
            <a:r>
              <a:rPr lang="en-US" dirty="0"/>
              <a:t>Enter Title </a:t>
            </a:r>
            <a:endParaRPr lang="en-GB" dirty="0"/>
          </a:p>
        </p:txBody>
      </p:sp>
      <p:sp>
        <p:nvSpPr>
          <p:cNvPr id="35" name="Text Placeholder 15"/>
          <p:cNvSpPr>
            <a:spLocks noGrp="1"/>
          </p:cNvSpPr>
          <p:nvPr>
            <p:ph type="body" sz="quarter" idx="105" hasCustomPrompt="1"/>
          </p:nvPr>
        </p:nvSpPr>
        <p:spPr>
          <a:xfrm>
            <a:off x="6348863" y="3431981"/>
            <a:ext cx="338139" cy="355599"/>
          </a:xfrm>
        </p:spPr>
        <p:txBody>
          <a:bodyPr lIns="72000" tIns="108000" rIns="72000" bIns="72000" anchor="ctr"/>
          <a:lstStyle>
            <a:lvl1pPr>
              <a:defRPr sz="1400" b="1">
                <a:solidFill>
                  <a:srgbClr val="0076C0"/>
                </a:solidFill>
                <a:latin typeface="+mj-lt"/>
              </a:defRPr>
            </a:lvl1pPr>
          </a:lstStyle>
          <a:p>
            <a:pPr lvl="0"/>
            <a:r>
              <a:rPr lang="en-US" dirty="0"/>
              <a:t>7.</a:t>
            </a:r>
            <a:endParaRPr lang="en-GB" dirty="0"/>
          </a:p>
        </p:txBody>
      </p:sp>
      <p:sp>
        <p:nvSpPr>
          <p:cNvPr id="36" name="Text Placeholder 15"/>
          <p:cNvSpPr>
            <a:spLocks noGrp="1"/>
          </p:cNvSpPr>
          <p:nvPr>
            <p:ph type="body" sz="quarter" idx="106" hasCustomPrompt="1"/>
          </p:nvPr>
        </p:nvSpPr>
        <p:spPr>
          <a:xfrm>
            <a:off x="6348863" y="4298756"/>
            <a:ext cx="338139" cy="355599"/>
          </a:xfrm>
        </p:spPr>
        <p:txBody>
          <a:bodyPr lIns="72000" tIns="108000" rIns="72000" bIns="72000" anchor="ctr"/>
          <a:lstStyle>
            <a:lvl1pPr>
              <a:defRPr sz="1400" b="1">
                <a:solidFill>
                  <a:srgbClr val="0076C0"/>
                </a:solidFill>
                <a:latin typeface="+mj-lt"/>
              </a:defRPr>
            </a:lvl1pPr>
          </a:lstStyle>
          <a:p>
            <a:pPr lvl="0"/>
            <a:r>
              <a:rPr lang="en-US" dirty="0"/>
              <a:t>8.</a:t>
            </a:r>
            <a:endParaRPr lang="en-GB" dirty="0"/>
          </a:p>
        </p:txBody>
      </p:sp>
      <p:sp>
        <p:nvSpPr>
          <p:cNvPr id="5" name="Slide Number Placeholder 4"/>
          <p:cNvSpPr>
            <a:spLocks noGrp="1"/>
          </p:cNvSpPr>
          <p:nvPr>
            <p:ph type="sldNum" sz="quarter" idx="113"/>
          </p:nvPr>
        </p:nvSpPr>
        <p:spPr/>
        <p:txBody>
          <a:bodyPr/>
          <a:lstStyle/>
          <a:p>
            <a:r>
              <a:rPr lang="en-GB"/>
              <a:t>Page </a:t>
            </a:r>
            <a:fld id="{20263F6F-2059-4ED8-978B-C319291CF8A3}" type="slidenum">
              <a:rPr lang="en-GB" smtClean="0"/>
              <a:pPr/>
              <a:t>‹#›</a:t>
            </a:fld>
            <a:endParaRPr lang="en-GB" dirty="0"/>
          </a:p>
        </p:txBody>
      </p:sp>
    </p:spTree>
    <p:custDataLst>
      <p:tags r:id="rId1"/>
    </p:custDataLst>
    <p:extLst>
      <p:ext uri="{BB962C8B-B14F-4D97-AF65-F5344CB8AC3E}">
        <p14:creationId xmlns:p14="http://schemas.microsoft.com/office/powerpoint/2010/main" val="2728078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Point Content">
    <p:spTree>
      <p:nvGrpSpPr>
        <p:cNvPr id="1" name=""/>
        <p:cNvGrpSpPr/>
        <p:nvPr/>
      </p:nvGrpSpPr>
      <p:grpSpPr>
        <a:xfrm>
          <a:off x="0" y="0"/>
          <a:ext cx="0" cy="0"/>
          <a:chOff x="0" y="0"/>
          <a:chExt cx="0" cy="0"/>
        </a:xfrm>
      </p:grpSpPr>
      <p:sp>
        <p:nvSpPr>
          <p:cNvPr id="7" name="Rectangle 6"/>
          <p:cNvSpPr/>
          <p:nvPr userDrawn="1"/>
        </p:nvSpPr>
        <p:spPr>
          <a:xfrm>
            <a:off x="-9524" y="1609725"/>
            <a:ext cx="12201523" cy="3598333"/>
          </a:xfrm>
          <a:prstGeom prst="rect">
            <a:avLst/>
          </a:prstGeom>
          <a:solidFill>
            <a:srgbClr val="0076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43" name="Freeform: Shape 42"/>
          <p:cNvSpPr/>
          <p:nvPr userDrawn="1"/>
        </p:nvSpPr>
        <p:spPr>
          <a:xfrm>
            <a:off x="776378" y="1160463"/>
            <a:ext cx="10688131" cy="4795841"/>
          </a:xfrm>
          <a:custGeom>
            <a:avLst/>
            <a:gdLst>
              <a:gd name="connsiteX0" fmla="*/ 120703 w 10688131"/>
              <a:gd name="connsiteY0" fmla="*/ 0 h 4797425"/>
              <a:gd name="connsiteX1" fmla="*/ 10567429 w 10688131"/>
              <a:gd name="connsiteY1" fmla="*/ 0 h 4797425"/>
              <a:gd name="connsiteX2" fmla="*/ 10688131 w 10688131"/>
              <a:gd name="connsiteY2" fmla="*/ 120703 h 4797425"/>
              <a:gd name="connsiteX3" fmla="*/ 10688131 w 10688131"/>
              <a:gd name="connsiteY3" fmla="*/ 4676722 h 4797425"/>
              <a:gd name="connsiteX4" fmla="*/ 10567429 w 10688131"/>
              <a:gd name="connsiteY4" fmla="*/ 4797425 h 4797425"/>
              <a:gd name="connsiteX5" fmla="*/ 120703 w 10688131"/>
              <a:gd name="connsiteY5" fmla="*/ 4797425 h 4797425"/>
              <a:gd name="connsiteX6" fmla="*/ 0 w 10688131"/>
              <a:gd name="connsiteY6" fmla="*/ 4676722 h 4797425"/>
              <a:gd name="connsiteX7" fmla="*/ 0 w 10688131"/>
              <a:gd name="connsiteY7" fmla="*/ 120703 h 4797425"/>
              <a:gd name="connsiteX8" fmla="*/ 120703 w 10688131"/>
              <a:gd name="connsiteY8" fmla="*/ 0 h 4797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88131" h="4797425">
                <a:moveTo>
                  <a:pt x="120703" y="0"/>
                </a:moveTo>
                <a:lnTo>
                  <a:pt x="10567429" y="0"/>
                </a:lnTo>
                <a:cubicBezTo>
                  <a:pt x="10634091" y="0"/>
                  <a:pt x="10688131" y="54041"/>
                  <a:pt x="10688131" y="120703"/>
                </a:cubicBezTo>
                <a:lnTo>
                  <a:pt x="10688131" y="4676722"/>
                </a:lnTo>
                <a:cubicBezTo>
                  <a:pt x="10688131" y="4743384"/>
                  <a:pt x="10634091" y="4797425"/>
                  <a:pt x="10567429" y="4797425"/>
                </a:cubicBezTo>
                <a:lnTo>
                  <a:pt x="120703" y="4797425"/>
                </a:lnTo>
                <a:cubicBezTo>
                  <a:pt x="54041" y="4797425"/>
                  <a:pt x="0" y="4743384"/>
                  <a:pt x="0" y="4676722"/>
                </a:cubicBezTo>
                <a:lnTo>
                  <a:pt x="0" y="120703"/>
                </a:lnTo>
                <a:cubicBezTo>
                  <a:pt x="0" y="54041"/>
                  <a:pt x="54041" y="0"/>
                  <a:pt x="120703" y="0"/>
                </a:cubicBezTo>
                <a:close/>
              </a:path>
            </a:pathLst>
          </a:custGeom>
          <a:solidFill>
            <a:schemeClr val="bg1"/>
          </a:solidFill>
          <a:effectLst>
            <a:outerShdw blurRad="393700" dist="63500" dir="2100000" algn="tl" rotWithShape="0">
              <a:prstClr val="black">
                <a:alpha val="40000"/>
              </a:prstClr>
            </a:outerShdw>
          </a:effectLst>
        </p:spPr>
        <p:txBody>
          <a:bodyPr vert="horz"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b="1" dirty="0" err="1">
              <a:solidFill>
                <a:schemeClr val="tx1"/>
              </a:solidFill>
            </a:endParaRPr>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50" name="Subtitle 2"/>
          <p:cNvSpPr>
            <a:spLocks noGrp="1"/>
          </p:cNvSpPr>
          <p:nvPr>
            <p:ph type="subTitle" idx="1" hasCustomPrompt="1"/>
          </p:nvPr>
        </p:nvSpPr>
        <p:spPr>
          <a:xfrm>
            <a:off x="1524000" y="759126"/>
            <a:ext cx="9324975" cy="401337"/>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52" name="Text Placeholder 51"/>
          <p:cNvSpPr>
            <a:spLocks noGrp="1"/>
          </p:cNvSpPr>
          <p:nvPr>
            <p:ph type="body" sz="quarter" idx="25" hasCustomPrompt="1"/>
          </p:nvPr>
        </p:nvSpPr>
        <p:spPr>
          <a:xfrm>
            <a:off x="1524000" y="1742805"/>
            <a:ext cx="9324975" cy="995633"/>
          </a:xfrm>
        </p:spPr>
        <p:txBody>
          <a:bodyPr/>
          <a:lstStyle>
            <a:lvl1pPr>
              <a:defRPr/>
            </a:lvl1pPr>
            <a:lvl2pPr>
              <a:buClr>
                <a:srgbClr val="0076C0"/>
              </a:buClr>
              <a:defRPr/>
            </a:lvl2pPr>
            <a:lvl3pPr>
              <a:buClr>
                <a:srgbClr val="0076C0"/>
              </a:buClr>
              <a:defRPr/>
            </a:lvl3pPr>
            <a:lvl4pPr>
              <a:buClr>
                <a:srgbClr val="0076C0"/>
              </a:buClr>
              <a:defRPr/>
            </a:lvl4pPr>
            <a:lvl5pPr>
              <a:buClr>
                <a:srgbClr val="0076C0"/>
              </a:buClr>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4" name="Text Placeholder 53"/>
          <p:cNvSpPr>
            <a:spLocks noGrp="1"/>
          </p:cNvSpPr>
          <p:nvPr>
            <p:ph type="body" sz="quarter" idx="26" hasCustomPrompt="1"/>
          </p:nvPr>
        </p:nvSpPr>
        <p:spPr>
          <a:xfrm>
            <a:off x="1524000" y="1367610"/>
            <a:ext cx="9324975" cy="352425"/>
          </a:xfrm>
        </p:spPr>
        <p:txBody>
          <a:bodyPr/>
          <a:lstStyle>
            <a:lvl1pPr>
              <a:defRPr sz="1800" b="1">
                <a:solidFill>
                  <a:schemeClr val="tx1"/>
                </a:solidFill>
                <a:latin typeface="+mj-lt"/>
              </a:defRPr>
            </a:lvl1pPr>
            <a:lvl2pPr>
              <a:defRPr sz="1400" b="1"/>
            </a:lvl2pPr>
            <a:lvl3pPr>
              <a:defRPr sz="1200" b="1"/>
            </a:lvl3pPr>
            <a:lvl4pPr>
              <a:defRPr sz="1100" b="1"/>
            </a:lvl4pPr>
            <a:lvl5pPr>
              <a:defRPr sz="1100" b="1"/>
            </a:lvl5pPr>
          </a:lstStyle>
          <a:p>
            <a:pPr lvl="0"/>
            <a:r>
              <a:rPr lang="en-US" dirty="0"/>
              <a:t>Enter subtitle here</a:t>
            </a:r>
            <a:endParaRPr lang="en-GB" dirty="0"/>
          </a:p>
        </p:txBody>
      </p:sp>
      <p:sp>
        <p:nvSpPr>
          <p:cNvPr id="58" name="Text Placeholder 51"/>
          <p:cNvSpPr>
            <a:spLocks noGrp="1"/>
          </p:cNvSpPr>
          <p:nvPr>
            <p:ph type="body" sz="quarter" idx="27" hasCustomPrompt="1"/>
          </p:nvPr>
        </p:nvSpPr>
        <p:spPr>
          <a:xfrm>
            <a:off x="1524000" y="3228847"/>
            <a:ext cx="9324975" cy="995633"/>
          </a:xfrm>
        </p:spPr>
        <p:txBody>
          <a:bodyPr/>
          <a:lstStyle>
            <a:lvl1pPr>
              <a:defRPr/>
            </a:lvl1pPr>
            <a:lvl2pPr>
              <a:buClr>
                <a:srgbClr val="0076C0"/>
              </a:buClr>
              <a:defRPr/>
            </a:lvl2pPr>
            <a:lvl3pPr>
              <a:buClr>
                <a:srgbClr val="0076C0"/>
              </a:buClr>
              <a:defRPr/>
            </a:lvl3pPr>
            <a:lvl4pPr>
              <a:buClr>
                <a:srgbClr val="0076C0"/>
              </a:buClr>
              <a:defRPr/>
            </a:lvl4pPr>
            <a:lvl5pPr>
              <a:buClr>
                <a:srgbClr val="0076C0"/>
              </a:buClr>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9" name="Text Placeholder 53"/>
          <p:cNvSpPr>
            <a:spLocks noGrp="1"/>
          </p:cNvSpPr>
          <p:nvPr>
            <p:ph type="body" sz="quarter" idx="28" hasCustomPrompt="1"/>
          </p:nvPr>
        </p:nvSpPr>
        <p:spPr>
          <a:xfrm>
            <a:off x="1524000" y="2862888"/>
            <a:ext cx="9324975" cy="352425"/>
          </a:xfrm>
        </p:spPr>
        <p:txBody>
          <a:bodyPr/>
          <a:lstStyle>
            <a:lvl1pPr>
              <a:defRPr sz="1800" b="1">
                <a:solidFill>
                  <a:schemeClr val="tx1"/>
                </a:solidFill>
                <a:latin typeface="+mj-lt"/>
              </a:defRPr>
            </a:lvl1pPr>
            <a:lvl2pPr>
              <a:defRPr sz="1400" b="1"/>
            </a:lvl2pPr>
            <a:lvl3pPr>
              <a:defRPr sz="1200" b="1"/>
            </a:lvl3pPr>
            <a:lvl4pPr>
              <a:defRPr sz="1100" b="1"/>
            </a:lvl4pPr>
            <a:lvl5pPr>
              <a:defRPr sz="1100" b="1"/>
            </a:lvl5pPr>
          </a:lstStyle>
          <a:p>
            <a:pPr lvl="0"/>
            <a:r>
              <a:rPr lang="en-US" dirty="0"/>
              <a:t>Enter subtitle here</a:t>
            </a:r>
            <a:endParaRPr lang="en-GB" dirty="0"/>
          </a:p>
        </p:txBody>
      </p:sp>
      <p:sp>
        <p:nvSpPr>
          <p:cNvPr id="60" name="Text Placeholder 51"/>
          <p:cNvSpPr>
            <a:spLocks noGrp="1"/>
          </p:cNvSpPr>
          <p:nvPr>
            <p:ph type="body" sz="quarter" idx="29" hasCustomPrompt="1"/>
          </p:nvPr>
        </p:nvSpPr>
        <p:spPr>
          <a:xfrm>
            <a:off x="1524000" y="4710241"/>
            <a:ext cx="9324975" cy="995633"/>
          </a:xfrm>
        </p:spPr>
        <p:txBody>
          <a:bodyPr/>
          <a:lstStyle>
            <a:lvl1pPr>
              <a:defRPr/>
            </a:lvl1pPr>
            <a:lvl2pPr>
              <a:buClr>
                <a:srgbClr val="0076C0"/>
              </a:buClr>
              <a:defRPr/>
            </a:lvl2pPr>
            <a:lvl3pPr>
              <a:buClr>
                <a:srgbClr val="0076C0"/>
              </a:buClr>
              <a:defRPr/>
            </a:lvl3pPr>
            <a:lvl4pPr>
              <a:buClr>
                <a:srgbClr val="0076C0"/>
              </a:buClr>
              <a:defRPr/>
            </a:lvl4pPr>
            <a:lvl5pPr>
              <a:buClr>
                <a:srgbClr val="0076C0"/>
              </a:buClr>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1" name="Text Placeholder 53"/>
          <p:cNvSpPr>
            <a:spLocks noGrp="1"/>
          </p:cNvSpPr>
          <p:nvPr>
            <p:ph type="body" sz="quarter" idx="30" hasCustomPrompt="1"/>
          </p:nvPr>
        </p:nvSpPr>
        <p:spPr>
          <a:xfrm>
            <a:off x="1524000" y="4344282"/>
            <a:ext cx="9324975" cy="352425"/>
          </a:xfrm>
        </p:spPr>
        <p:txBody>
          <a:bodyPr/>
          <a:lstStyle>
            <a:lvl1pPr>
              <a:defRPr sz="1800" b="1">
                <a:solidFill>
                  <a:schemeClr val="tx1"/>
                </a:solidFill>
                <a:latin typeface="+mj-lt"/>
              </a:defRPr>
            </a:lvl1pPr>
            <a:lvl2pPr>
              <a:defRPr sz="1400" b="1"/>
            </a:lvl2pPr>
            <a:lvl3pPr>
              <a:defRPr sz="1200" b="1"/>
            </a:lvl3pPr>
            <a:lvl4pPr>
              <a:defRPr sz="1100" b="1"/>
            </a:lvl4pPr>
            <a:lvl5pPr>
              <a:defRPr sz="1100" b="1"/>
            </a:lvl5pPr>
          </a:lstStyle>
          <a:p>
            <a:pPr lvl="0"/>
            <a:r>
              <a:rPr lang="en-US" dirty="0"/>
              <a:t>Enter subtitle here</a:t>
            </a:r>
            <a:endParaRPr lang="en-GB" dirty="0"/>
          </a:p>
        </p:txBody>
      </p:sp>
      <p:sp>
        <p:nvSpPr>
          <p:cNvPr id="5" name="Slide Number Placeholder 4"/>
          <p:cNvSpPr>
            <a:spLocks noGrp="1"/>
          </p:cNvSpPr>
          <p:nvPr>
            <p:ph type="sldNum" sz="quarter" idx="33"/>
          </p:nvPr>
        </p:nvSpPr>
        <p:spPr/>
        <p:txBody>
          <a:bodyPr/>
          <a:lstStyle/>
          <a:p>
            <a:r>
              <a:rPr lang="en-GB"/>
              <a:t>Page </a:t>
            </a:r>
            <a:fld id="{20263F6F-2059-4ED8-978B-C319291CF8A3}" type="slidenum">
              <a:rPr lang="en-GB" smtClean="0"/>
              <a:pPr/>
              <a:t>‹#›</a:t>
            </a:fld>
            <a:endParaRPr lang="en-GB" dirty="0"/>
          </a:p>
        </p:txBody>
      </p:sp>
      <p:grpSp>
        <p:nvGrpSpPr>
          <p:cNvPr id="13" name="Group 12"/>
          <p:cNvGrpSpPr/>
          <p:nvPr userDrawn="1"/>
        </p:nvGrpSpPr>
        <p:grpSpPr>
          <a:xfrm>
            <a:off x="-3621753" y="2503201"/>
            <a:ext cx="3507562" cy="3453103"/>
            <a:chOff x="397354" y="1593847"/>
            <a:chExt cx="3507562" cy="3453103"/>
          </a:xfrm>
        </p:grpSpPr>
        <p:grpSp>
          <p:nvGrpSpPr>
            <p:cNvPr id="14" name="Group 13"/>
            <p:cNvGrpSpPr/>
            <p:nvPr/>
          </p:nvGrpSpPr>
          <p:grpSpPr>
            <a:xfrm>
              <a:off x="397354" y="1593847"/>
              <a:ext cx="3507562" cy="3453103"/>
              <a:chOff x="753354" y="1141028"/>
              <a:chExt cx="3507562" cy="3453103"/>
            </a:xfrm>
          </p:grpSpPr>
          <p:grpSp>
            <p:nvGrpSpPr>
              <p:cNvPr id="16" name="Group 15"/>
              <p:cNvGrpSpPr/>
              <p:nvPr/>
            </p:nvGrpSpPr>
            <p:grpSpPr>
              <a:xfrm>
                <a:off x="753354" y="1141028"/>
                <a:ext cx="3507562" cy="3453103"/>
                <a:chOff x="838195" y="1150070"/>
                <a:chExt cx="3507562" cy="3453103"/>
              </a:xfrm>
            </p:grpSpPr>
            <p:sp>
              <p:nvSpPr>
                <p:cNvPr id="19" name="Rectangle 18"/>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0" name="TextBox 19"/>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22" name="TextBox 21"/>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23" name="TextBox 22"/>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24" name="TextBox 23"/>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18" name="Picture 17"/>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15" name="Straight Connector 14"/>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571352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ll Out Image">
    <p:spTree>
      <p:nvGrpSpPr>
        <p:cNvPr id="1" name=""/>
        <p:cNvGrpSpPr/>
        <p:nvPr/>
      </p:nvGrpSpPr>
      <p:grpSpPr>
        <a:xfrm>
          <a:off x="0" y="0"/>
          <a:ext cx="0" cy="0"/>
          <a:chOff x="0" y="0"/>
          <a:chExt cx="0" cy="0"/>
        </a:xfrm>
      </p:grpSpPr>
      <p:sp>
        <p:nvSpPr>
          <p:cNvPr id="7" name="Rectangle 6"/>
          <p:cNvSpPr/>
          <p:nvPr userDrawn="1"/>
        </p:nvSpPr>
        <p:spPr>
          <a:xfrm>
            <a:off x="-9524" y="1609725"/>
            <a:ext cx="12201523" cy="3598333"/>
          </a:xfrm>
          <a:prstGeom prst="rect">
            <a:avLst/>
          </a:prstGeom>
          <a:solidFill>
            <a:srgbClr val="0076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6" name="Slide Number Placeholder 5"/>
          <p:cNvSpPr>
            <a:spLocks noGrp="1"/>
          </p:cNvSpPr>
          <p:nvPr>
            <p:ph type="sldNum" sz="quarter" idx="12"/>
          </p:nvPr>
        </p:nvSpPr>
        <p:spPr/>
        <p:txBody>
          <a:bodyPr/>
          <a:lstStyle/>
          <a:p>
            <a:fld id="{20263F6F-2059-4ED8-978B-C319291CF8A3}" type="slidenum">
              <a:rPr lang="en-GB" smtClean="0"/>
              <a:t>‹#›</a:t>
            </a:fld>
            <a:endParaRPr lang="en-GB"/>
          </a:p>
        </p:txBody>
      </p:sp>
      <p:sp>
        <p:nvSpPr>
          <p:cNvPr id="9" name="Picture Placeholder 16"/>
          <p:cNvSpPr>
            <a:spLocks noGrp="1"/>
          </p:cNvSpPr>
          <p:nvPr>
            <p:ph type="pic" sz="quarter" idx="22" hasCustomPrompt="1"/>
          </p:nvPr>
        </p:nvSpPr>
        <p:spPr>
          <a:xfrm>
            <a:off x="1016383" y="1046285"/>
            <a:ext cx="2616201" cy="261620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0" name="Picture Placeholder 16"/>
          <p:cNvSpPr>
            <a:spLocks noGrp="1"/>
          </p:cNvSpPr>
          <p:nvPr>
            <p:ph type="pic" sz="quarter" idx="23" hasCustomPrompt="1"/>
          </p:nvPr>
        </p:nvSpPr>
        <p:spPr>
          <a:xfrm>
            <a:off x="3850802"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1" name="Picture Placeholder 16"/>
          <p:cNvSpPr>
            <a:spLocks noGrp="1"/>
          </p:cNvSpPr>
          <p:nvPr>
            <p:ph type="pic" sz="quarter" idx="24" hasCustomPrompt="1"/>
          </p:nvPr>
        </p:nvSpPr>
        <p:spPr>
          <a:xfrm>
            <a:off x="6225084"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2" name="Picture Placeholder 16"/>
          <p:cNvSpPr>
            <a:spLocks noGrp="1"/>
          </p:cNvSpPr>
          <p:nvPr>
            <p:ph type="pic" sz="quarter" idx="25" hasCustomPrompt="1"/>
          </p:nvPr>
        </p:nvSpPr>
        <p:spPr>
          <a:xfrm>
            <a:off x="8599365" y="1412875"/>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3" name="Picture Placeholder 16"/>
          <p:cNvSpPr>
            <a:spLocks noGrp="1"/>
          </p:cNvSpPr>
          <p:nvPr>
            <p:ph type="pic" sz="quarter" idx="26" hasCustomPrompt="1"/>
          </p:nvPr>
        </p:nvSpPr>
        <p:spPr>
          <a:xfrm>
            <a:off x="1476520"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4" name="Picture Placeholder 16"/>
          <p:cNvSpPr>
            <a:spLocks noGrp="1"/>
          </p:cNvSpPr>
          <p:nvPr>
            <p:ph type="pic" sz="quarter" idx="27" hasCustomPrompt="1"/>
          </p:nvPr>
        </p:nvSpPr>
        <p:spPr>
          <a:xfrm>
            <a:off x="3850802"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5" name="Picture Placeholder 16"/>
          <p:cNvSpPr>
            <a:spLocks noGrp="1"/>
          </p:cNvSpPr>
          <p:nvPr>
            <p:ph type="pic" sz="quarter" idx="28" hasCustomPrompt="1"/>
          </p:nvPr>
        </p:nvSpPr>
        <p:spPr>
          <a:xfrm>
            <a:off x="6225084"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sp>
        <p:nvSpPr>
          <p:cNvPr id="16" name="Picture Placeholder 16"/>
          <p:cNvSpPr>
            <a:spLocks noGrp="1"/>
          </p:cNvSpPr>
          <p:nvPr>
            <p:ph type="pic" sz="quarter" idx="29" hasCustomPrompt="1"/>
          </p:nvPr>
        </p:nvSpPr>
        <p:spPr>
          <a:xfrm>
            <a:off x="8599365" y="3848100"/>
            <a:ext cx="2249611" cy="2249611"/>
          </a:xfrm>
          <a:prstGeom prst="roundRect">
            <a:avLst>
              <a:gd name="adj" fmla="val 5930"/>
            </a:avLst>
          </a:prstGeom>
          <a:solidFill>
            <a:schemeClr val="bg2"/>
          </a:solidFill>
        </p:spPr>
        <p:txBody>
          <a:bodyPr/>
          <a:lstStyle>
            <a:lvl1pPr algn="ctr">
              <a:defRPr sz="1400"/>
            </a:lvl1pPr>
          </a:lstStyle>
          <a:p>
            <a:r>
              <a:rPr lang="en-GB" dirty="0"/>
              <a:t>Click on the icon to insert an image</a:t>
            </a:r>
          </a:p>
        </p:txBody>
      </p:sp>
      <p:grpSp>
        <p:nvGrpSpPr>
          <p:cNvPr id="26" name="Group 25"/>
          <p:cNvGrpSpPr/>
          <p:nvPr userDrawn="1"/>
        </p:nvGrpSpPr>
        <p:grpSpPr>
          <a:xfrm>
            <a:off x="-3615493" y="2537681"/>
            <a:ext cx="3522943" cy="4320320"/>
            <a:chOff x="-3615493" y="2537681"/>
            <a:chExt cx="3522943" cy="4320320"/>
          </a:xfrm>
        </p:grpSpPr>
        <p:sp>
          <p:nvSpPr>
            <p:cNvPr id="27" name="Rectangle 26"/>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28" name="TextBox 27"/>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29" name="Rectangle 28"/>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0" name="TextBox 29"/>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1" name="TextBox 30"/>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32" name="TextBox 31"/>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33" name="TextBox 32"/>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34" name="TextBox 33"/>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spTree>
    <p:custDataLst>
      <p:tags r:id="rId1"/>
    </p:custDataLst>
    <p:extLst>
      <p:ext uri="{BB962C8B-B14F-4D97-AF65-F5344CB8AC3E}">
        <p14:creationId xmlns:p14="http://schemas.microsoft.com/office/powerpoint/2010/main" val="3262267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Box with Blue Ba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7" name="Rectangle 6"/>
          <p:cNvSpPr/>
          <p:nvPr userDrawn="1"/>
        </p:nvSpPr>
        <p:spPr>
          <a:xfrm>
            <a:off x="-9524" y="1609725"/>
            <a:ext cx="12201523" cy="3598333"/>
          </a:xfrm>
          <a:prstGeom prst="rect">
            <a:avLst/>
          </a:prstGeom>
          <a:solidFill>
            <a:srgbClr val="0076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11" name="Text Placeholder 10"/>
          <p:cNvSpPr>
            <a:spLocks noGrp="1"/>
          </p:cNvSpPr>
          <p:nvPr>
            <p:ph type="body" sz="quarter" idx="13" hasCustomPrompt="1"/>
          </p:nvPr>
        </p:nvSpPr>
        <p:spPr>
          <a:xfrm>
            <a:off x="776379" y="1160463"/>
            <a:ext cx="10688131" cy="4795841"/>
          </a:xfrm>
          <a:custGeom>
            <a:avLst/>
            <a:gdLst>
              <a:gd name="connsiteX0" fmla="*/ 120703 w 10688131"/>
              <a:gd name="connsiteY0" fmla="*/ 0 h 4795841"/>
              <a:gd name="connsiteX1" fmla="*/ 10567429 w 10688131"/>
              <a:gd name="connsiteY1" fmla="*/ 0 h 4795841"/>
              <a:gd name="connsiteX2" fmla="*/ 10688131 w 10688131"/>
              <a:gd name="connsiteY2" fmla="*/ 120663 h 4795841"/>
              <a:gd name="connsiteX3" fmla="*/ 10688131 w 10688131"/>
              <a:gd name="connsiteY3" fmla="*/ 4675178 h 4795841"/>
              <a:gd name="connsiteX4" fmla="*/ 10567429 w 10688131"/>
              <a:gd name="connsiteY4" fmla="*/ 4795841 h 4795841"/>
              <a:gd name="connsiteX5" fmla="*/ 120703 w 10688131"/>
              <a:gd name="connsiteY5" fmla="*/ 4795841 h 4795841"/>
              <a:gd name="connsiteX6" fmla="*/ 0 w 10688131"/>
              <a:gd name="connsiteY6" fmla="*/ 4675178 h 4795841"/>
              <a:gd name="connsiteX7" fmla="*/ 0 w 10688131"/>
              <a:gd name="connsiteY7" fmla="*/ 120663 h 4795841"/>
              <a:gd name="connsiteX8" fmla="*/ 120703 w 10688131"/>
              <a:gd name="connsiteY8" fmla="*/ 0 h 479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88131" h="4795841">
                <a:moveTo>
                  <a:pt x="120703" y="0"/>
                </a:moveTo>
                <a:lnTo>
                  <a:pt x="10567429" y="0"/>
                </a:lnTo>
                <a:cubicBezTo>
                  <a:pt x="10634091" y="0"/>
                  <a:pt x="10688131" y="54023"/>
                  <a:pt x="10688131" y="120663"/>
                </a:cubicBezTo>
                <a:lnTo>
                  <a:pt x="10688131" y="4675178"/>
                </a:lnTo>
                <a:cubicBezTo>
                  <a:pt x="10688131" y="4741818"/>
                  <a:pt x="10634091" y="4795841"/>
                  <a:pt x="10567429" y="4795841"/>
                </a:cubicBezTo>
                <a:lnTo>
                  <a:pt x="120703" y="4795841"/>
                </a:lnTo>
                <a:cubicBezTo>
                  <a:pt x="54041" y="4795841"/>
                  <a:pt x="0" y="4741818"/>
                  <a:pt x="0" y="4675178"/>
                </a:cubicBezTo>
                <a:lnTo>
                  <a:pt x="0" y="120663"/>
                </a:lnTo>
                <a:cubicBezTo>
                  <a:pt x="0" y="54023"/>
                  <a:pt x="54041" y="0"/>
                  <a:pt x="120703" y="0"/>
                </a:cubicBezTo>
                <a:close/>
              </a:path>
            </a:pathLst>
          </a:custGeom>
          <a:solidFill>
            <a:srgbClr val="FFFFFF"/>
          </a:solidFill>
          <a:effectLst>
            <a:outerShdw blurRad="393700" dist="63500" dir="2100000" algn="ctr" rotWithShape="0">
              <a:srgbClr val="000000">
                <a:alpha val="40000"/>
              </a:srgbClr>
            </a:outerShdw>
          </a:effectLst>
        </p:spPr>
        <p:txBody>
          <a:bodyPr wrap="square">
            <a:noAutofit/>
          </a:bodyPr>
          <a:lstStyle>
            <a:lvl1pPr marL="0" marR="0" indent="0" algn="l" defTabSz="914400" rtl="0" eaLnBrk="1" fontAlgn="auto" latinLnBrk="0" hangingPunct="1">
              <a:lnSpc>
                <a:spcPct val="90000"/>
              </a:lnSpc>
              <a:spcBef>
                <a:spcPts val="0"/>
              </a:spcBef>
              <a:spcAft>
                <a:spcPts val="600"/>
              </a:spcAft>
              <a:buClr>
                <a:srgbClr val="0C2340"/>
              </a:buClr>
              <a:buSzTx/>
              <a:buFont typeface="Arial" panose="020B0604020202020204" pitchFamily="34" charset="0"/>
              <a:buNone/>
              <a:tabLst/>
              <a:defRPr/>
            </a:lvl1pPr>
            <a:lvl2pPr>
              <a:defRPr/>
            </a:lvl2pPr>
          </a:lstStyle>
          <a:p>
            <a:pPr marL="0" marR="0" lvl="0" indent="0" algn="l" defTabSz="914400" rtl="0" eaLnBrk="1" fontAlgn="auto" latinLnBrk="0" hangingPunct="1">
              <a:lnSpc>
                <a:spcPct val="90000"/>
              </a:lnSpc>
              <a:spcBef>
                <a:spcPts val="0"/>
              </a:spcBef>
              <a:spcAft>
                <a:spcPts val="600"/>
              </a:spcAft>
              <a:buClr>
                <a:srgbClr val="0C2340"/>
              </a:buClr>
              <a:buSzTx/>
              <a:buFont typeface="Arial" panose="020B0604020202020204" pitchFamily="34" charset="0"/>
              <a:buNone/>
              <a:tabLst/>
              <a:defRPr/>
            </a:pPr>
            <a:r>
              <a:rPr lang="en-US" dirty="0"/>
              <a:t>Enter text here</a:t>
            </a:r>
          </a:p>
        </p:txBody>
      </p:sp>
      <p:sp>
        <p:nvSpPr>
          <p:cNvPr id="14"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5" name="Slide Number Placeholder 4"/>
          <p:cNvSpPr>
            <a:spLocks noGrp="1"/>
          </p:cNvSpPr>
          <p:nvPr>
            <p:ph type="sldNum" sz="quarter" idx="16"/>
          </p:nvPr>
        </p:nvSpPr>
        <p:spPr/>
        <p:txBody>
          <a:bodyPr/>
          <a:lstStyle/>
          <a:p>
            <a:r>
              <a:rPr lang="en-GB"/>
              <a:t>Page </a:t>
            </a:r>
            <a:fld id="{20263F6F-2059-4ED8-978B-C319291CF8A3}" type="slidenum">
              <a:rPr lang="en-GB" smtClean="0"/>
              <a:pPr/>
              <a:t>‹#›</a:t>
            </a:fld>
            <a:endParaRPr lang="en-GB" dirty="0"/>
          </a:p>
        </p:txBody>
      </p:sp>
      <p:grpSp>
        <p:nvGrpSpPr>
          <p:cNvPr id="8" name="Group 7"/>
          <p:cNvGrpSpPr/>
          <p:nvPr userDrawn="1"/>
        </p:nvGrpSpPr>
        <p:grpSpPr>
          <a:xfrm>
            <a:off x="-3621753" y="2503201"/>
            <a:ext cx="3507562" cy="3453103"/>
            <a:chOff x="397354" y="1593847"/>
            <a:chExt cx="3507562" cy="3453103"/>
          </a:xfrm>
        </p:grpSpPr>
        <p:grpSp>
          <p:nvGrpSpPr>
            <p:cNvPr id="9" name="Group 8"/>
            <p:cNvGrpSpPr/>
            <p:nvPr/>
          </p:nvGrpSpPr>
          <p:grpSpPr>
            <a:xfrm>
              <a:off x="397354" y="1593847"/>
              <a:ext cx="3507562" cy="3453103"/>
              <a:chOff x="753354" y="1141028"/>
              <a:chExt cx="3507562" cy="3453103"/>
            </a:xfrm>
          </p:grpSpPr>
          <p:grpSp>
            <p:nvGrpSpPr>
              <p:cNvPr id="12" name="Group 11"/>
              <p:cNvGrpSpPr/>
              <p:nvPr/>
            </p:nvGrpSpPr>
            <p:grpSpPr>
              <a:xfrm>
                <a:off x="753354" y="1141028"/>
                <a:ext cx="3507562" cy="3453103"/>
                <a:chOff x="838195" y="1150070"/>
                <a:chExt cx="3507562" cy="3453103"/>
              </a:xfrm>
            </p:grpSpPr>
            <p:sp>
              <p:nvSpPr>
                <p:cNvPr id="15" name="Rectangle 14"/>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6" name="TextBox 15"/>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17" name="TextBox 16"/>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18" name="TextBox 17"/>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19" name="TextBox 18"/>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13" name="Picture 12"/>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10" name="Straight Connector 9"/>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4213066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0"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3" name="TextBox 2"/>
          <p:cNvSpPr txBox="1"/>
          <p:nvPr userDrawn="1"/>
        </p:nvSpPr>
        <p:spPr>
          <a:xfrm>
            <a:off x="414670" y="1382233"/>
            <a:ext cx="11270511" cy="5124893"/>
          </a:xfrm>
          <a:prstGeom prst="rect">
            <a:avLst/>
          </a:prstGeom>
          <a:noFill/>
        </p:spPr>
        <p:txBody>
          <a:bodyPr wrap="square" rtlCol="0">
            <a:noAutofit/>
          </a:bodyPr>
          <a:lstStyle/>
          <a:p>
            <a:pPr>
              <a:lnSpc>
                <a:spcPct val="90000"/>
              </a:lnSpc>
              <a:spcAft>
                <a:spcPts val="600"/>
              </a:spcAft>
            </a:pPr>
            <a:endParaRPr lang="en-GB" sz="1400" dirty="0" err="1"/>
          </a:p>
        </p:txBody>
      </p:sp>
      <p:sp>
        <p:nvSpPr>
          <p:cNvPr id="7" name="Slide Number Placeholder 6"/>
          <p:cNvSpPr>
            <a:spLocks noGrp="1"/>
          </p:cNvSpPr>
          <p:nvPr>
            <p:ph type="sldNum" sz="quarter" idx="12"/>
          </p:nvPr>
        </p:nvSpPr>
        <p:spPr/>
        <p:txBody>
          <a:bodyPr/>
          <a:lstStyle/>
          <a:p>
            <a:r>
              <a:rPr lang="en-GB"/>
              <a:t>Page </a:t>
            </a:r>
            <a:fld id="{20263F6F-2059-4ED8-978B-C319291CF8A3}" type="slidenum">
              <a:rPr lang="en-GB" smtClean="0"/>
              <a:pPr/>
              <a:t>‹#›</a:t>
            </a:fld>
            <a:endParaRPr lang="en-GB" dirty="0"/>
          </a:p>
        </p:txBody>
      </p:sp>
    </p:spTree>
    <p:custDataLst>
      <p:tags r:id="rId1"/>
    </p:custDataLst>
    <p:extLst>
      <p:ext uri="{BB962C8B-B14F-4D97-AF65-F5344CB8AC3E}">
        <p14:creationId xmlns:p14="http://schemas.microsoft.com/office/powerpoint/2010/main" val="47246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0"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3" name="TextBox 2"/>
          <p:cNvSpPr txBox="1"/>
          <p:nvPr userDrawn="1"/>
        </p:nvSpPr>
        <p:spPr>
          <a:xfrm>
            <a:off x="414670" y="1382233"/>
            <a:ext cx="11270511" cy="5124893"/>
          </a:xfrm>
          <a:prstGeom prst="rect">
            <a:avLst/>
          </a:prstGeom>
          <a:noFill/>
        </p:spPr>
        <p:txBody>
          <a:bodyPr wrap="square" rtlCol="0">
            <a:noAutofit/>
          </a:bodyPr>
          <a:lstStyle/>
          <a:p>
            <a:pPr>
              <a:lnSpc>
                <a:spcPct val="90000"/>
              </a:lnSpc>
              <a:spcAft>
                <a:spcPts val="600"/>
              </a:spcAft>
            </a:pPr>
            <a:endParaRPr lang="en-GB" sz="1400" dirty="0" err="1"/>
          </a:p>
        </p:txBody>
      </p:sp>
      <p:sp>
        <p:nvSpPr>
          <p:cNvPr id="7" name="Slide Number Placeholder 6"/>
          <p:cNvSpPr>
            <a:spLocks noGrp="1"/>
          </p:cNvSpPr>
          <p:nvPr>
            <p:ph type="sldNum" sz="quarter" idx="12"/>
          </p:nvPr>
        </p:nvSpPr>
        <p:spPr/>
        <p:txBody>
          <a:bodyPr/>
          <a:lstStyle/>
          <a:p>
            <a:r>
              <a:rPr lang="en-GB"/>
              <a:t>Page </a:t>
            </a:r>
            <a:fld id="{20263F6F-2059-4ED8-978B-C319291CF8A3}" type="slidenum">
              <a:rPr lang="en-GB" smtClean="0"/>
              <a:pPr/>
              <a:t>‹#›</a:t>
            </a:fld>
            <a:endParaRPr lang="en-GB" dirty="0"/>
          </a:p>
        </p:txBody>
      </p:sp>
      <p:sp>
        <p:nvSpPr>
          <p:cNvPr id="5" name="Chart Placeholder 4"/>
          <p:cNvSpPr>
            <a:spLocks noGrp="1"/>
          </p:cNvSpPr>
          <p:nvPr>
            <p:ph type="chart" sz="quarter" idx="13" hasCustomPrompt="1"/>
          </p:nvPr>
        </p:nvSpPr>
        <p:spPr>
          <a:xfrm>
            <a:off x="1523999" y="1657350"/>
            <a:ext cx="9324975" cy="4324350"/>
          </a:xfrm>
        </p:spPr>
        <p:txBody>
          <a:bodyPr/>
          <a:lstStyle>
            <a:lvl1pPr algn="ctr">
              <a:defRPr/>
            </a:lvl1pPr>
          </a:lstStyle>
          <a:p>
            <a:r>
              <a:rPr lang="en-GB" dirty="0"/>
              <a:t>Click on the icon below to insert a chart</a:t>
            </a:r>
          </a:p>
        </p:txBody>
      </p:sp>
    </p:spTree>
    <p:custDataLst>
      <p:tags r:id="rId1"/>
    </p:custDataLst>
    <p:extLst>
      <p:ext uri="{BB962C8B-B14F-4D97-AF65-F5344CB8AC3E}">
        <p14:creationId xmlns:p14="http://schemas.microsoft.com/office/powerpoint/2010/main" val="4043259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 and Content">
    <p:spTree>
      <p:nvGrpSpPr>
        <p:cNvPr id="1" name=""/>
        <p:cNvGrpSpPr/>
        <p:nvPr/>
      </p:nvGrpSpPr>
      <p:grpSpPr>
        <a:xfrm>
          <a:off x="0" y="0"/>
          <a:ext cx="0" cy="0"/>
          <a:chOff x="0" y="0"/>
          <a:chExt cx="0" cy="0"/>
        </a:xfrm>
      </p:grpSpPr>
      <p:sp>
        <p:nvSpPr>
          <p:cNvPr id="7" name="Rectangle 6"/>
          <p:cNvSpPr/>
          <p:nvPr userDrawn="1"/>
        </p:nvSpPr>
        <p:spPr>
          <a:xfrm>
            <a:off x="-9524" y="1609725"/>
            <a:ext cx="12201523" cy="3598333"/>
          </a:xfrm>
          <a:prstGeom prst="rect">
            <a:avLst/>
          </a:prstGeom>
          <a:solidFill>
            <a:srgbClr val="0076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30" name="Freeform: Shape 29"/>
          <p:cNvSpPr/>
          <p:nvPr userDrawn="1"/>
        </p:nvSpPr>
        <p:spPr>
          <a:xfrm>
            <a:off x="6246812" y="2200273"/>
            <a:ext cx="4259264" cy="3809934"/>
          </a:xfrm>
          <a:custGeom>
            <a:avLst/>
            <a:gdLst>
              <a:gd name="connsiteX0" fmla="*/ 101001 w 4259264"/>
              <a:gd name="connsiteY0" fmla="*/ 0 h 3809934"/>
              <a:gd name="connsiteX1" fmla="*/ 4158262 w 4259264"/>
              <a:gd name="connsiteY1" fmla="*/ 0 h 3809934"/>
              <a:gd name="connsiteX2" fmla="*/ 4259264 w 4259264"/>
              <a:gd name="connsiteY2" fmla="*/ 101001 h 3809934"/>
              <a:gd name="connsiteX3" fmla="*/ 4259264 w 4259264"/>
              <a:gd name="connsiteY3" fmla="*/ 3708933 h 3809934"/>
              <a:gd name="connsiteX4" fmla="*/ 4158262 w 4259264"/>
              <a:gd name="connsiteY4" fmla="*/ 3809934 h 3809934"/>
              <a:gd name="connsiteX5" fmla="*/ 101001 w 4259264"/>
              <a:gd name="connsiteY5" fmla="*/ 3809934 h 3809934"/>
              <a:gd name="connsiteX6" fmla="*/ 0 w 4259264"/>
              <a:gd name="connsiteY6" fmla="*/ 3708933 h 3809934"/>
              <a:gd name="connsiteX7" fmla="*/ 0 w 4259264"/>
              <a:gd name="connsiteY7" fmla="*/ 101001 h 3809934"/>
              <a:gd name="connsiteX8" fmla="*/ 101001 w 4259264"/>
              <a:gd name="connsiteY8" fmla="*/ 0 h 3809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264" h="3809934">
                <a:moveTo>
                  <a:pt x="101001" y="0"/>
                </a:moveTo>
                <a:lnTo>
                  <a:pt x="4158262" y="0"/>
                </a:lnTo>
                <a:cubicBezTo>
                  <a:pt x="4214044" y="0"/>
                  <a:pt x="4259264" y="45220"/>
                  <a:pt x="4259264" y="101001"/>
                </a:cubicBezTo>
                <a:lnTo>
                  <a:pt x="4259264" y="3708933"/>
                </a:lnTo>
                <a:cubicBezTo>
                  <a:pt x="4259264" y="3764714"/>
                  <a:pt x="4214044" y="3809934"/>
                  <a:pt x="4158262" y="3809934"/>
                </a:cubicBezTo>
                <a:lnTo>
                  <a:pt x="101001" y="3809934"/>
                </a:lnTo>
                <a:cubicBezTo>
                  <a:pt x="45220" y="3809934"/>
                  <a:pt x="0" y="3764714"/>
                  <a:pt x="0" y="3708933"/>
                </a:cubicBezTo>
                <a:lnTo>
                  <a:pt x="0" y="101001"/>
                </a:lnTo>
                <a:cubicBezTo>
                  <a:pt x="0" y="45220"/>
                  <a:pt x="45220" y="0"/>
                  <a:pt x="101001" y="0"/>
                </a:cubicBezTo>
                <a:close/>
              </a:path>
            </a:pathLst>
          </a:custGeom>
          <a:solidFill>
            <a:schemeClr val="tx2"/>
          </a:solidFill>
          <a:effectLst>
            <a:outerShdw blurRad="381000" dist="63500" dir="2100000" algn="ctr" rotWithShape="0">
              <a:srgbClr val="000000">
                <a:alpha val="40000"/>
              </a:srgbClr>
            </a:outerShdw>
          </a:effectLst>
        </p:spPr>
        <p:txBody>
          <a:bodyPr vert="horz" wrap="square"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31" name="Freeform: Shape 30"/>
          <p:cNvSpPr/>
          <p:nvPr userDrawn="1"/>
        </p:nvSpPr>
        <p:spPr>
          <a:xfrm>
            <a:off x="1722437" y="2200274"/>
            <a:ext cx="4259264" cy="3809934"/>
          </a:xfrm>
          <a:custGeom>
            <a:avLst/>
            <a:gdLst>
              <a:gd name="connsiteX0" fmla="*/ 101001 w 4259264"/>
              <a:gd name="connsiteY0" fmla="*/ 0 h 3809934"/>
              <a:gd name="connsiteX1" fmla="*/ 4158262 w 4259264"/>
              <a:gd name="connsiteY1" fmla="*/ 0 h 3809934"/>
              <a:gd name="connsiteX2" fmla="*/ 4259264 w 4259264"/>
              <a:gd name="connsiteY2" fmla="*/ 101001 h 3809934"/>
              <a:gd name="connsiteX3" fmla="*/ 4259264 w 4259264"/>
              <a:gd name="connsiteY3" fmla="*/ 3708933 h 3809934"/>
              <a:gd name="connsiteX4" fmla="*/ 4158262 w 4259264"/>
              <a:gd name="connsiteY4" fmla="*/ 3809934 h 3809934"/>
              <a:gd name="connsiteX5" fmla="*/ 101001 w 4259264"/>
              <a:gd name="connsiteY5" fmla="*/ 3809934 h 3809934"/>
              <a:gd name="connsiteX6" fmla="*/ 0 w 4259264"/>
              <a:gd name="connsiteY6" fmla="*/ 3708933 h 3809934"/>
              <a:gd name="connsiteX7" fmla="*/ 0 w 4259264"/>
              <a:gd name="connsiteY7" fmla="*/ 101001 h 3809934"/>
              <a:gd name="connsiteX8" fmla="*/ 101001 w 4259264"/>
              <a:gd name="connsiteY8" fmla="*/ 0 h 3809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264" h="3809934">
                <a:moveTo>
                  <a:pt x="101001" y="0"/>
                </a:moveTo>
                <a:lnTo>
                  <a:pt x="4158262" y="0"/>
                </a:lnTo>
                <a:cubicBezTo>
                  <a:pt x="4214044" y="0"/>
                  <a:pt x="4259264" y="45220"/>
                  <a:pt x="4259264" y="101001"/>
                </a:cubicBezTo>
                <a:lnTo>
                  <a:pt x="4259264" y="3708933"/>
                </a:lnTo>
                <a:cubicBezTo>
                  <a:pt x="4259264" y="3764714"/>
                  <a:pt x="4214044" y="3809934"/>
                  <a:pt x="4158262" y="3809934"/>
                </a:cubicBezTo>
                <a:lnTo>
                  <a:pt x="101001" y="3809934"/>
                </a:lnTo>
                <a:cubicBezTo>
                  <a:pt x="45220" y="3809934"/>
                  <a:pt x="0" y="3764714"/>
                  <a:pt x="0" y="3708933"/>
                </a:cubicBezTo>
                <a:lnTo>
                  <a:pt x="0" y="101001"/>
                </a:lnTo>
                <a:cubicBezTo>
                  <a:pt x="0" y="45220"/>
                  <a:pt x="45220" y="0"/>
                  <a:pt x="101001" y="0"/>
                </a:cubicBezTo>
                <a:close/>
              </a:path>
            </a:pathLst>
          </a:custGeom>
          <a:solidFill>
            <a:schemeClr val="tx2"/>
          </a:solidFill>
          <a:effectLst>
            <a:outerShdw blurRad="381000" dist="63500" dir="2100000" algn="ctr" rotWithShape="0">
              <a:srgbClr val="000000">
                <a:alpha val="40000"/>
              </a:srgbClr>
            </a:outerShdw>
          </a:effectLst>
        </p:spPr>
        <p:txBody>
          <a:bodyPr vert="horz" wrap="square" lIns="91440" tIns="45720" rIns="91440" bIns="45720" rtlCol="0">
            <a:noAutofit/>
          </a:bodyPr>
          <a:lstStyle/>
          <a:p>
            <a:pPr lvl="0" indent="0">
              <a:lnSpc>
                <a:spcPct val="90000"/>
              </a:lnSpc>
              <a:spcBef>
                <a:spcPts val="0"/>
              </a:spcBef>
              <a:spcAft>
                <a:spcPts val="600"/>
              </a:spcAft>
              <a:buFont typeface="Arial" panose="020B0604020202020204" pitchFamily="34" charset="0"/>
              <a:buNone/>
            </a:pPr>
            <a:endParaRPr lang="en-GB" sz="1400" dirty="0" err="1">
              <a:solidFill>
                <a:schemeClr val="tx1"/>
              </a:solidFill>
            </a:endParaRPr>
          </a:p>
        </p:txBody>
      </p:sp>
      <p:sp>
        <p:nvSpPr>
          <p:cNvPr id="2" name="Title 1"/>
          <p:cNvSpPr>
            <a:spLocks noGrp="1"/>
          </p:cNvSpPr>
          <p:nvPr>
            <p:ph type="title" hasCustomPrompt="1"/>
          </p:nvPr>
        </p:nvSpPr>
        <p:spPr/>
        <p:txBody>
          <a:bodyPr/>
          <a:lstStyle>
            <a:lvl1pPr>
              <a:defRPr/>
            </a:lvl1pPr>
          </a:lstStyle>
          <a:p>
            <a:r>
              <a:rPr lang="en-US" dirty="0"/>
              <a:t>Enter title here</a:t>
            </a:r>
            <a:endParaRPr lang="en-GB" dirty="0"/>
          </a:p>
        </p:txBody>
      </p:sp>
      <p:sp>
        <p:nvSpPr>
          <p:cNvPr id="12" name="Picture Placeholder 11"/>
          <p:cNvSpPr>
            <a:spLocks noGrp="1"/>
          </p:cNvSpPr>
          <p:nvPr>
            <p:ph type="pic" sz="quarter" idx="46" hasCustomPrompt="1"/>
          </p:nvPr>
        </p:nvSpPr>
        <p:spPr>
          <a:xfrm>
            <a:off x="1722437" y="2200274"/>
            <a:ext cx="4259264" cy="2431901"/>
          </a:xfrm>
          <a:custGeom>
            <a:avLst/>
            <a:gdLst>
              <a:gd name="connsiteX0" fmla="*/ 117962 w 4259264"/>
              <a:gd name="connsiteY0" fmla="*/ 0 h 2431901"/>
              <a:gd name="connsiteX1" fmla="*/ 4141302 w 4259264"/>
              <a:gd name="connsiteY1" fmla="*/ 0 h 2431901"/>
              <a:gd name="connsiteX2" fmla="*/ 4259264 w 4259264"/>
              <a:gd name="connsiteY2" fmla="*/ 81332 h 2431901"/>
              <a:gd name="connsiteX3" fmla="*/ 4259264 w 4259264"/>
              <a:gd name="connsiteY3" fmla="*/ 2431901 h 2431901"/>
              <a:gd name="connsiteX4" fmla="*/ 0 w 4259264"/>
              <a:gd name="connsiteY4" fmla="*/ 2431901 h 2431901"/>
              <a:gd name="connsiteX5" fmla="*/ 0 w 4259264"/>
              <a:gd name="connsiteY5" fmla="*/ 81332 h 2431901"/>
              <a:gd name="connsiteX6" fmla="*/ 117962 w 4259264"/>
              <a:gd name="connsiteY6" fmla="*/ 0 h 243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59264" h="2431901">
                <a:moveTo>
                  <a:pt x="117962" y="0"/>
                </a:moveTo>
                <a:lnTo>
                  <a:pt x="4141302" y="0"/>
                </a:lnTo>
                <a:cubicBezTo>
                  <a:pt x="4206451" y="0"/>
                  <a:pt x="4259264" y="36413"/>
                  <a:pt x="4259264" y="81332"/>
                </a:cubicBezTo>
                <a:lnTo>
                  <a:pt x="4259264" y="2431901"/>
                </a:lnTo>
                <a:lnTo>
                  <a:pt x="0" y="2431901"/>
                </a:lnTo>
                <a:lnTo>
                  <a:pt x="0" y="81332"/>
                </a:lnTo>
                <a:cubicBezTo>
                  <a:pt x="0" y="36413"/>
                  <a:pt x="52813" y="0"/>
                  <a:pt x="117962"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15" name="Picture Placeholder 14"/>
          <p:cNvSpPr>
            <a:spLocks noGrp="1"/>
          </p:cNvSpPr>
          <p:nvPr>
            <p:ph type="pic" sz="quarter" idx="47" hasCustomPrompt="1"/>
          </p:nvPr>
        </p:nvSpPr>
        <p:spPr>
          <a:xfrm>
            <a:off x="6246812" y="2200273"/>
            <a:ext cx="4259263" cy="2431901"/>
          </a:xfrm>
          <a:custGeom>
            <a:avLst/>
            <a:gdLst>
              <a:gd name="connsiteX0" fmla="*/ 117963 w 4259263"/>
              <a:gd name="connsiteY0" fmla="*/ 0 h 2431901"/>
              <a:gd name="connsiteX1" fmla="*/ 4141301 w 4259263"/>
              <a:gd name="connsiteY1" fmla="*/ 0 h 2431901"/>
              <a:gd name="connsiteX2" fmla="*/ 4259263 w 4259263"/>
              <a:gd name="connsiteY2" fmla="*/ 81332 h 2431901"/>
              <a:gd name="connsiteX3" fmla="*/ 4259263 w 4259263"/>
              <a:gd name="connsiteY3" fmla="*/ 2431901 h 2431901"/>
              <a:gd name="connsiteX4" fmla="*/ 0 w 4259263"/>
              <a:gd name="connsiteY4" fmla="*/ 2431901 h 2431901"/>
              <a:gd name="connsiteX5" fmla="*/ 0 w 4259263"/>
              <a:gd name="connsiteY5" fmla="*/ 81332 h 2431901"/>
              <a:gd name="connsiteX6" fmla="*/ 117963 w 4259263"/>
              <a:gd name="connsiteY6" fmla="*/ 0 h 243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59263" h="2431901">
                <a:moveTo>
                  <a:pt x="117963" y="0"/>
                </a:moveTo>
                <a:lnTo>
                  <a:pt x="4141301" y="0"/>
                </a:lnTo>
                <a:cubicBezTo>
                  <a:pt x="4206450" y="0"/>
                  <a:pt x="4259263" y="36413"/>
                  <a:pt x="4259263" y="81332"/>
                </a:cubicBezTo>
                <a:lnTo>
                  <a:pt x="4259263" y="2431901"/>
                </a:lnTo>
                <a:lnTo>
                  <a:pt x="0" y="2431901"/>
                </a:lnTo>
                <a:lnTo>
                  <a:pt x="0" y="81332"/>
                </a:lnTo>
                <a:cubicBezTo>
                  <a:pt x="0" y="36413"/>
                  <a:pt x="52813" y="0"/>
                  <a:pt x="117963" y="0"/>
                </a:cubicBezTo>
                <a:close/>
              </a:path>
            </a:pathLst>
          </a:custGeom>
          <a:solidFill>
            <a:schemeClr val="bg2"/>
          </a:solidFill>
        </p:spPr>
        <p:txBody>
          <a:bodyPr wrap="square">
            <a:noAutofit/>
          </a:bodyPr>
          <a:lstStyle>
            <a:lvl1pPr algn="ctr">
              <a:defRPr/>
            </a:lvl1pPr>
          </a:lstStyle>
          <a:p>
            <a:r>
              <a:rPr lang="en-GB" dirty="0"/>
              <a:t>Click on the icon to insert an image</a:t>
            </a:r>
          </a:p>
        </p:txBody>
      </p:sp>
      <p:sp>
        <p:nvSpPr>
          <p:cNvPr id="23" name="Text Placeholder 22"/>
          <p:cNvSpPr>
            <a:spLocks noGrp="1"/>
          </p:cNvSpPr>
          <p:nvPr>
            <p:ph type="body" sz="quarter" idx="50" hasCustomPrompt="1"/>
          </p:nvPr>
        </p:nvSpPr>
        <p:spPr>
          <a:xfrm>
            <a:off x="1722438" y="4632174"/>
            <a:ext cx="4259262" cy="353743"/>
          </a:xfrm>
        </p:spPr>
        <p:txBody>
          <a:bodyPr/>
          <a:lstStyle>
            <a:lvl1pPr>
              <a:defRPr sz="1800" b="1">
                <a:solidFill>
                  <a:srgbClr val="FFFFFF"/>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24" name="Text Placeholder 22"/>
          <p:cNvSpPr>
            <a:spLocks noGrp="1"/>
          </p:cNvSpPr>
          <p:nvPr>
            <p:ph type="body" sz="quarter" idx="51" hasCustomPrompt="1"/>
          </p:nvPr>
        </p:nvSpPr>
        <p:spPr>
          <a:xfrm>
            <a:off x="6246813" y="4632174"/>
            <a:ext cx="4259262" cy="353743"/>
          </a:xfrm>
        </p:spPr>
        <p:txBody>
          <a:bodyPr/>
          <a:lstStyle>
            <a:lvl1pPr>
              <a:defRPr sz="1800" b="1">
                <a:solidFill>
                  <a:srgbClr val="FFFFFF"/>
                </a:solidFill>
                <a:latin typeface="+mj-lt"/>
              </a:defRPr>
            </a:lvl1pPr>
            <a:lvl2pPr>
              <a:defRPr sz="1400" b="1">
                <a:solidFill>
                  <a:srgbClr val="FFFFFF"/>
                </a:solidFill>
              </a:defRPr>
            </a:lvl2pPr>
            <a:lvl3pPr>
              <a:defRPr sz="1200" b="1">
                <a:solidFill>
                  <a:srgbClr val="FFFFFF"/>
                </a:solidFill>
              </a:defRPr>
            </a:lvl3pPr>
            <a:lvl4pPr>
              <a:defRPr sz="1100" b="1">
                <a:solidFill>
                  <a:srgbClr val="FFFFFF"/>
                </a:solidFill>
              </a:defRPr>
            </a:lvl4pPr>
            <a:lvl5pPr>
              <a:defRPr sz="1100" b="1">
                <a:solidFill>
                  <a:srgbClr val="FFFFFF"/>
                </a:solidFill>
              </a:defRPr>
            </a:lvl5pPr>
          </a:lstStyle>
          <a:p>
            <a:pPr lvl="0"/>
            <a:r>
              <a:rPr lang="en-US" dirty="0"/>
              <a:t>Enter subtitle here</a:t>
            </a:r>
          </a:p>
        </p:txBody>
      </p:sp>
      <p:sp>
        <p:nvSpPr>
          <p:cNvPr id="26" name="Text Placeholder 25"/>
          <p:cNvSpPr>
            <a:spLocks noGrp="1"/>
          </p:cNvSpPr>
          <p:nvPr>
            <p:ph type="body" sz="quarter" idx="52" hasCustomPrompt="1"/>
          </p:nvPr>
        </p:nvSpPr>
        <p:spPr>
          <a:xfrm>
            <a:off x="1722438" y="4986338"/>
            <a:ext cx="4259262" cy="102393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7" name="Text Placeholder 25"/>
          <p:cNvSpPr>
            <a:spLocks noGrp="1"/>
          </p:cNvSpPr>
          <p:nvPr>
            <p:ph type="body" sz="quarter" idx="53" hasCustomPrompt="1"/>
          </p:nvPr>
        </p:nvSpPr>
        <p:spPr>
          <a:xfrm>
            <a:off x="6246813" y="4986338"/>
            <a:ext cx="4259262" cy="102393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Enter text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2" name="Subtitle 2"/>
          <p:cNvSpPr>
            <a:spLocks noGrp="1"/>
          </p:cNvSpPr>
          <p:nvPr>
            <p:ph type="subTitle" idx="1" hasCustomPrompt="1"/>
          </p:nvPr>
        </p:nvSpPr>
        <p:spPr>
          <a:xfrm>
            <a:off x="1524000" y="759126"/>
            <a:ext cx="9324975" cy="401338"/>
          </a:xfrm>
        </p:spPr>
        <p:txBody>
          <a:bodyPr/>
          <a:lstStyle>
            <a:lvl1pPr marL="0" indent="0" algn="l">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subtitle here</a:t>
            </a:r>
            <a:endParaRPr lang="en-GB" dirty="0"/>
          </a:p>
        </p:txBody>
      </p:sp>
      <p:sp>
        <p:nvSpPr>
          <p:cNvPr id="5" name="Slide Number Placeholder 4"/>
          <p:cNvSpPr>
            <a:spLocks noGrp="1"/>
          </p:cNvSpPr>
          <p:nvPr>
            <p:ph type="sldNum" sz="quarter" idx="56"/>
          </p:nvPr>
        </p:nvSpPr>
        <p:spPr/>
        <p:txBody>
          <a:bodyPr/>
          <a:lstStyle/>
          <a:p>
            <a:r>
              <a:rPr lang="en-GB"/>
              <a:t>Page </a:t>
            </a:r>
            <a:fld id="{20263F6F-2059-4ED8-978B-C319291CF8A3}" type="slidenum">
              <a:rPr lang="en-GB" smtClean="0"/>
              <a:pPr/>
              <a:t>‹#›</a:t>
            </a:fld>
            <a:endParaRPr lang="en-GB" dirty="0"/>
          </a:p>
        </p:txBody>
      </p:sp>
      <p:grpSp>
        <p:nvGrpSpPr>
          <p:cNvPr id="25" name="Group 24"/>
          <p:cNvGrpSpPr/>
          <p:nvPr userDrawn="1"/>
        </p:nvGrpSpPr>
        <p:grpSpPr>
          <a:xfrm>
            <a:off x="-3615493" y="2537681"/>
            <a:ext cx="3522943" cy="4320320"/>
            <a:chOff x="-3615493" y="2537681"/>
            <a:chExt cx="3522943" cy="4320320"/>
          </a:xfrm>
        </p:grpSpPr>
        <p:sp>
          <p:nvSpPr>
            <p:cNvPr id="28" name="Rectangle 27"/>
            <p:cNvSpPr/>
            <p:nvPr/>
          </p:nvSpPr>
          <p:spPr>
            <a:xfrm>
              <a:off x="-3615491" y="2537681"/>
              <a:ext cx="3507557" cy="4320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mn-lt"/>
              </a:endParaRPr>
            </a:p>
          </p:txBody>
        </p:sp>
        <p:sp>
          <p:nvSpPr>
            <p:cNvPr id="29" name="TextBox 28"/>
            <p:cNvSpPr txBox="1"/>
            <p:nvPr/>
          </p:nvSpPr>
          <p:spPr>
            <a:xfrm>
              <a:off x="-3600107" y="2591794"/>
              <a:ext cx="3507557" cy="369332"/>
            </a:xfrm>
            <a:prstGeom prst="rect">
              <a:avLst/>
            </a:prstGeom>
            <a:noFill/>
          </p:spPr>
          <p:txBody>
            <a:bodyPr wrap="square" rtlCol="0">
              <a:spAutoFit/>
            </a:bodyPr>
            <a:lstStyle/>
            <a:p>
              <a:pPr algn="ctr"/>
              <a:r>
                <a:rPr lang="en-GB" dirty="0">
                  <a:solidFill>
                    <a:schemeClr val="tx1"/>
                  </a:solidFill>
                  <a:latin typeface="+mj-lt"/>
                </a:rPr>
                <a:t>How to insert an image</a:t>
              </a:r>
            </a:p>
          </p:txBody>
        </p:sp>
        <p:sp>
          <p:nvSpPr>
            <p:cNvPr id="33" name="Rectangle 32"/>
            <p:cNvSpPr/>
            <p:nvPr/>
          </p:nvSpPr>
          <p:spPr>
            <a:xfrm>
              <a:off x="-3615491" y="2967668"/>
              <a:ext cx="3507557"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latin typeface="+mn-lt"/>
              </a:endParaRPr>
            </a:p>
          </p:txBody>
        </p:sp>
        <p:sp>
          <p:nvSpPr>
            <p:cNvPr id="34" name="TextBox 33"/>
            <p:cNvSpPr txBox="1"/>
            <p:nvPr/>
          </p:nvSpPr>
          <p:spPr>
            <a:xfrm>
              <a:off x="-3615493" y="3032443"/>
              <a:ext cx="3410736" cy="738664"/>
            </a:xfrm>
            <a:prstGeom prst="rect">
              <a:avLst/>
            </a:prstGeom>
            <a:noFill/>
          </p:spPr>
          <p:txBody>
            <a:bodyPr wrap="square" rtlCol="0">
              <a:spAutoFit/>
            </a:bodyPr>
            <a:lstStyle/>
            <a:p>
              <a:r>
                <a:rPr lang="en-GB" sz="1400" b="1" dirty="0">
                  <a:solidFill>
                    <a:schemeClr val="tx1"/>
                  </a:solidFill>
                  <a:latin typeface="+mn-lt"/>
                </a:rPr>
                <a:t>1. </a:t>
              </a:r>
              <a:r>
                <a:rPr lang="en-GB" sz="1400" dirty="0">
                  <a:solidFill>
                    <a:schemeClr val="tx1"/>
                  </a:solidFill>
                  <a:latin typeface="+mn-lt"/>
                </a:rPr>
                <a:t>Click on the </a:t>
              </a:r>
              <a:r>
                <a:rPr lang="en-GB" sz="1400" b="1" dirty="0">
                  <a:solidFill>
                    <a:schemeClr val="tx1"/>
                  </a:solidFill>
                  <a:latin typeface="+mn-lt"/>
                </a:rPr>
                <a:t>icon</a:t>
              </a:r>
              <a:r>
                <a:rPr lang="en-GB" sz="1400" dirty="0">
                  <a:solidFill>
                    <a:schemeClr val="tx1"/>
                  </a:solidFill>
                  <a:latin typeface="+mn-lt"/>
                </a:rPr>
                <a:t> in the middle of the placeholder and choose the image from your computer.</a:t>
              </a:r>
            </a:p>
          </p:txBody>
        </p:sp>
        <p:sp>
          <p:nvSpPr>
            <p:cNvPr id="35" name="TextBox 34"/>
            <p:cNvSpPr txBox="1"/>
            <p:nvPr/>
          </p:nvSpPr>
          <p:spPr>
            <a:xfrm>
              <a:off x="-3615492" y="3835882"/>
              <a:ext cx="3507557" cy="523220"/>
            </a:xfrm>
            <a:prstGeom prst="rect">
              <a:avLst/>
            </a:prstGeom>
            <a:noFill/>
          </p:spPr>
          <p:txBody>
            <a:bodyPr wrap="square" rtlCol="0">
              <a:spAutoFit/>
            </a:bodyPr>
            <a:lstStyle/>
            <a:p>
              <a:r>
                <a:rPr lang="en-GB" sz="1400" b="1" dirty="0">
                  <a:solidFill>
                    <a:schemeClr val="tx1"/>
                  </a:solidFill>
                  <a:latin typeface="+mn-lt"/>
                </a:rPr>
                <a:t>2. </a:t>
              </a:r>
              <a:r>
                <a:rPr lang="en-GB" sz="1400" dirty="0">
                  <a:solidFill>
                    <a:schemeClr val="tx1"/>
                  </a:solidFill>
                  <a:latin typeface="+mn-lt"/>
                </a:rPr>
                <a:t>Click on the </a:t>
              </a:r>
              <a:r>
                <a:rPr lang="en-GB" sz="1400" b="1" dirty="0">
                  <a:solidFill>
                    <a:schemeClr val="tx1"/>
                  </a:solidFill>
                  <a:latin typeface="+mn-lt"/>
                </a:rPr>
                <a:t>Format Picture </a:t>
              </a:r>
              <a:r>
                <a:rPr lang="en-GB" sz="1400" dirty="0">
                  <a:solidFill>
                    <a:schemeClr val="tx1"/>
                  </a:solidFill>
                  <a:latin typeface="+mn-lt"/>
                </a:rPr>
                <a:t>tab in the ribbon and use the tools to edit the image.</a:t>
              </a:r>
            </a:p>
          </p:txBody>
        </p:sp>
        <p:sp>
          <p:nvSpPr>
            <p:cNvPr id="36" name="TextBox 35"/>
            <p:cNvSpPr txBox="1"/>
            <p:nvPr/>
          </p:nvSpPr>
          <p:spPr>
            <a:xfrm>
              <a:off x="-3615493" y="4423877"/>
              <a:ext cx="3507557" cy="1169551"/>
            </a:xfrm>
            <a:prstGeom prst="rect">
              <a:avLst/>
            </a:prstGeom>
            <a:noFill/>
          </p:spPr>
          <p:txBody>
            <a:bodyPr wrap="square" rtlCol="0">
              <a:spAutoFit/>
            </a:bodyPr>
            <a:lstStyle/>
            <a:p>
              <a:r>
                <a:rPr lang="en-GB" sz="1400" b="1" dirty="0">
                  <a:solidFill>
                    <a:schemeClr val="tx1"/>
                  </a:solidFill>
                  <a:latin typeface="+mn-lt"/>
                </a:rPr>
                <a:t>3. </a:t>
              </a:r>
              <a:r>
                <a:rPr lang="en-GB" sz="1400" dirty="0">
                  <a:solidFill>
                    <a:schemeClr val="tx1"/>
                  </a:solidFill>
                  <a:latin typeface="+mn-lt"/>
                </a:rPr>
                <a:t>Choose </a:t>
              </a:r>
              <a:r>
                <a:rPr lang="en-GB" sz="1400" b="1" dirty="0">
                  <a:solidFill>
                    <a:schemeClr val="tx1"/>
                  </a:solidFill>
                  <a:latin typeface="+mn-lt"/>
                </a:rPr>
                <a:t>Crop</a:t>
              </a:r>
              <a:r>
                <a:rPr lang="en-GB" sz="1400" dirty="0">
                  <a:solidFill>
                    <a:schemeClr val="tx1"/>
                  </a:solidFill>
                  <a:latin typeface="+mn-lt"/>
                </a:rPr>
                <a:t> to resize and move the image within the placeholder, using the white circles in the corners of the image. Click on the drop down arrow and choose </a:t>
              </a:r>
              <a:r>
                <a:rPr lang="en-GB" sz="1400" b="1" dirty="0">
                  <a:solidFill>
                    <a:schemeClr val="tx1"/>
                  </a:solidFill>
                  <a:latin typeface="+mn-lt"/>
                </a:rPr>
                <a:t>Fit</a:t>
              </a:r>
              <a:r>
                <a:rPr lang="en-GB" sz="1400" dirty="0">
                  <a:solidFill>
                    <a:schemeClr val="tx1"/>
                  </a:solidFill>
                  <a:latin typeface="+mn-lt"/>
                </a:rPr>
                <a:t> to fit the image to the placeholder.</a:t>
              </a:r>
            </a:p>
          </p:txBody>
        </p:sp>
        <p:sp>
          <p:nvSpPr>
            <p:cNvPr id="37" name="TextBox 36"/>
            <p:cNvSpPr txBox="1"/>
            <p:nvPr/>
          </p:nvSpPr>
          <p:spPr>
            <a:xfrm>
              <a:off x="-3615492" y="5658203"/>
              <a:ext cx="3507557" cy="523220"/>
            </a:xfrm>
            <a:prstGeom prst="rect">
              <a:avLst/>
            </a:prstGeom>
            <a:noFill/>
          </p:spPr>
          <p:txBody>
            <a:bodyPr wrap="square" rtlCol="0">
              <a:spAutoFit/>
            </a:bodyPr>
            <a:lstStyle/>
            <a:p>
              <a:r>
                <a:rPr lang="en-GB" sz="1400" b="1" dirty="0">
                  <a:solidFill>
                    <a:schemeClr val="tx1"/>
                  </a:solidFill>
                  <a:latin typeface="+mn-lt"/>
                </a:rPr>
                <a:t>4. </a:t>
              </a:r>
              <a:r>
                <a:rPr lang="en-GB" sz="1400" dirty="0">
                  <a:solidFill>
                    <a:schemeClr val="tx1"/>
                  </a:solidFill>
                  <a:latin typeface="+mn-lt"/>
                </a:rPr>
                <a:t>Choose </a:t>
              </a:r>
              <a:r>
                <a:rPr lang="en-GB" sz="1400" b="1" dirty="0">
                  <a:solidFill>
                    <a:schemeClr val="tx1"/>
                  </a:solidFill>
                  <a:latin typeface="+mn-lt"/>
                </a:rPr>
                <a:t>Picture Colour</a:t>
              </a:r>
              <a:r>
                <a:rPr lang="en-GB" sz="1400" dirty="0">
                  <a:solidFill>
                    <a:schemeClr val="tx1"/>
                  </a:solidFill>
                  <a:latin typeface="+mn-lt"/>
                </a:rPr>
                <a:t> to adjust the Saturation, Tone, and Colour.</a:t>
              </a:r>
            </a:p>
          </p:txBody>
        </p:sp>
        <p:sp>
          <p:nvSpPr>
            <p:cNvPr id="38" name="TextBox 37"/>
            <p:cNvSpPr txBox="1"/>
            <p:nvPr/>
          </p:nvSpPr>
          <p:spPr>
            <a:xfrm>
              <a:off x="-3615492" y="6246198"/>
              <a:ext cx="3507557" cy="523220"/>
            </a:xfrm>
            <a:prstGeom prst="rect">
              <a:avLst/>
            </a:prstGeom>
            <a:noFill/>
          </p:spPr>
          <p:txBody>
            <a:bodyPr wrap="square" rtlCol="0">
              <a:spAutoFit/>
            </a:bodyPr>
            <a:lstStyle/>
            <a:p>
              <a:r>
                <a:rPr lang="en-GB" sz="1400" b="1" dirty="0">
                  <a:solidFill>
                    <a:schemeClr val="tx1"/>
                  </a:solidFill>
                  <a:latin typeface="+mn-lt"/>
                </a:rPr>
                <a:t>5. </a:t>
              </a:r>
              <a:r>
                <a:rPr lang="en-GB" sz="1400" dirty="0">
                  <a:solidFill>
                    <a:schemeClr val="tx1"/>
                  </a:solidFill>
                  <a:latin typeface="+mn-lt"/>
                </a:rPr>
                <a:t>Choose </a:t>
              </a:r>
              <a:r>
                <a:rPr lang="en-GB" sz="1400" b="1" dirty="0">
                  <a:solidFill>
                    <a:schemeClr val="tx1"/>
                  </a:solidFill>
                  <a:latin typeface="+mn-lt"/>
                </a:rPr>
                <a:t>Picture Correction</a:t>
              </a:r>
              <a:r>
                <a:rPr lang="en-GB" sz="1400" dirty="0">
                  <a:solidFill>
                    <a:schemeClr val="tx1"/>
                  </a:solidFill>
                  <a:latin typeface="+mn-lt"/>
                </a:rPr>
                <a:t> to adjust the Sharpness, Brightness, and Contrast.</a:t>
              </a:r>
            </a:p>
          </p:txBody>
        </p:sp>
      </p:grpSp>
      <p:grpSp>
        <p:nvGrpSpPr>
          <p:cNvPr id="39" name="Group 38"/>
          <p:cNvGrpSpPr/>
          <p:nvPr userDrawn="1"/>
        </p:nvGrpSpPr>
        <p:grpSpPr>
          <a:xfrm>
            <a:off x="12290409" y="0"/>
            <a:ext cx="3507562" cy="3453103"/>
            <a:chOff x="397354" y="1593847"/>
            <a:chExt cx="3507562" cy="3453103"/>
          </a:xfrm>
        </p:grpSpPr>
        <p:grpSp>
          <p:nvGrpSpPr>
            <p:cNvPr id="40" name="Group 39"/>
            <p:cNvGrpSpPr/>
            <p:nvPr/>
          </p:nvGrpSpPr>
          <p:grpSpPr>
            <a:xfrm>
              <a:off x="397354" y="1593847"/>
              <a:ext cx="3507562" cy="3453103"/>
              <a:chOff x="753354" y="1141028"/>
              <a:chExt cx="3507562" cy="3453103"/>
            </a:xfrm>
          </p:grpSpPr>
          <p:grpSp>
            <p:nvGrpSpPr>
              <p:cNvPr id="42" name="Group 41"/>
              <p:cNvGrpSpPr/>
              <p:nvPr/>
            </p:nvGrpSpPr>
            <p:grpSpPr>
              <a:xfrm>
                <a:off x="753354" y="1141028"/>
                <a:ext cx="3507562" cy="3453103"/>
                <a:chOff x="838195" y="1150070"/>
                <a:chExt cx="3507562" cy="3453103"/>
              </a:xfrm>
            </p:grpSpPr>
            <p:sp>
              <p:nvSpPr>
                <p:cNvPr id="44" name="Rectangle 43"/>
                <p:cNvSpPr/>
                <p:nvPr/>
              </p:nvSpPr>
              <p:spPr>
                <a:xfrm>
                  <a:off x="838200" y="1150070"/>
                  <a:ext cx="3507557" cy="3453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5" name="TextBox 44"/>
                <p:cNvSpPr txBox="1"/>
                <p:nvPr/>
              </p:nvSpPr>
              <p:spPr>
                <a:xfrm>
                  <a:off x="838200" y="1216249"/>
                  <a:ext cx="3507557" cy="369332"/>
                </a:xfrm>
                <a:prstGeom prst="rect">
                  <a:avLst/>
                </a:prstGeom>
                <a:noFill/>
              </p:spPr>
              <p:txBody>
                <a:bodyPr wrap="square" rtlCol="0">
                  <a:spAutoFit/>
                </a:bodyPr>
                <a:lstStyle/>
                <a:p>
                  <a:pPr algn="ctr"/>
                  <a:r>
                    <a:rPr lang="en-GB" dirty="0">
                      <a:solidFill>
                        <a:schemeClr val="tx1"/>
                      </a:solidFill>
                      <a:latin typeface="+mj-lt"/>
                    </a:rPr>
                    <a:t>How to use bullet points</a:t>
                  </a:r>
                </a:p>
              </p:txBody>
            </p:sp>
            <p:sp>
              <p:nvSpPr>
                <p:cNvPr id="46" name="TextBox 45"/>
                <p:cNvSpPr txBox="1"/>
                <p:nvPr/>
              </p:nvSpPr>
              <p:spPr>
                <a:xfrm>
                  <a:off x="838199" y="3982550"/>
                  <a:ext cx="3507557" cy="523220"/>
                </a:xfrm>
                <a:prstGeom prst="rect">
                  <a:avLst/>
                </a:prstGeom>
                <a:noFill/>
              </p:spPr>
              <p:txBody>
                <a:bodyPr wrap="square" rtlCol="0">
                  <a:spAutoFit/>
                </a:bodyPr>
                <a:lstStyle/>
                <a:p>
                  <a:pPr lvl="0"/>
                  <a:r>
                    <a:rPr lang="en-GB" sz="1400" b="1" dirty="0">
                      <a:solidFill>
                        <a:schemeClr val="tx1"/>
                      </a:solidFill>
                    </a:rPr>
                    <a:t>3. </a:t>
                  </a:r>
                  <a:r>
                    <a:rPr lang="en-GB" sz="1400" dirty="0">
                      <a:solidFill>
                        <a:schemeClr val="tx1"/>
                      </a:solidFill>
                    </a:rPr>
                    <a:t>If you want to remove them, just click the </a:t>
                  </a:r>
                  <a:r>
                    <a:rPr lang="en-GB" sz="1400" b="1" dirty="0">
                      <a:solidFill>
                        <a:schemeClr val="tx1"/>
                      </a:solidFill>
                    </a:rPr>
                    <a:t>Decrease List Level </a:t>
                  </a:r>
                  <a:r>
                    <a:rPr lang="en-GB" sz="1400" b="0" dirty="0">
                      <a:solidFill>
                        <a:schemeClr val="tx1"/>
                      </a:solidFill>
                    </a:rPr>
                    <a:t>button</a:t>
                  </a:r>
                  <a:r>
                    <a:rPr lang="en-GB" sz="1400" dirty="0">
                      <a:solidFill>
                        <a:schemeClr val="tx1"/>
                      </a:solidFill>
                    </a:rPr>
                    <a:t>.</a:t>
                  </a:r>
                </a:p>
              </p:txBody>
            </p:sp>
            <p:sp>
              <p:nvSpPr>
                <p:cNvPr id="47" name="TextBox 46"/>
                <p:cNvSpPr txBox="1"/>
                <p:nvPr/>
              </p:nvSpPr>
              <p:spPr>
                <a:xfrm>
                  <a:off x="838199" y="1904090"/>
                  <a:ext cx="3507557" cy="738664"/>
                </a:xfrm>
                <a:prstGeom prst="rect">
                  <a:avLst/>
                </a:prstGeom>
                <a:noFill/>
              </p:spPr>
              <p:txBody>
                <a:bodyPr wrap="square" rtlCol="0">
                  <a:spAutoFit/>
                </a:bodyPr>
                <a:lstStyle/>
                <a:p>
                  <a:r>
                    <a:rPr lang="en-GB" sz="1400" b="1" dirty="0">
                      <a:solidFill>
                        <a:schemeClr val="tx1"/>
                      </a:solidFill>
                    </a:rPr>
                    <a:t>1. </a:t>
                  </a:r>
                  <a:r>
                    <a:rPr lang="en-GB" sz="1400" dirty="0">
                      <a:solidFill>
                        <a:schemeClr val="tx1"/>
                      </a:solidFill>
                    </a:rPr>
                    <a:t>If you want to insert your Teledyne E2V specific bullets click on the </a:t>
                  </a:r>
                  <a:r>
                    <a:rPr lang="en-GB" sz="1400" b="1" dirty="0">
                      <a:solidFill>
                        <a:schemeClr val="tx1"/>
                      </a:solidFill>
                    </a:rPr>
                    <a:t>Increase List Level </a:t>
                  </a:r>
                  <a:r>
                    <a:rPr lang="en-GB" sz="1400" b="0" dirty="0">
                      <a:solidFill>
                        <a:schemeClr val="tx1"/>
                      </a:solidFill>
                    </a:rPr>
                    <a:t>b</a:t>
                  </a:r>
                  <a:r>
                    <a:rPr lang="en-GB" sz="1400" dirty="0">
                      <a:solidFill>
                        <a:schemeClr val="tx1"/>
                      </a:solidFill>
                    </a:rPr>
                    <a:t>utton</a:t>
                  </a:r>
                </a:p>
              </p:txBody>
            </p:sp>
            <p:sp>
              <p:nvSpPr>
                <p:cNvPr id="48" name="TextBox 47"/>
                <p:cNvSpPr txBox="1"/>
                <p:nvPr/>
              </p:nvSpPr>
              <p:spPr>
                <a:xfrm>
                  <a:off x="838195" y="3394886"/>
                  <a:ext cx="3507557" cy="523220"/>
                </a:xfrm>
                <a:prstGeom prst="rect">
                  <a:avLst/>
                </a:prstGeom>
                <a:noFill/>
              </p:spPr>
              <p:txBody>
                <a:bodyPr wrap="square" rtlCol="0">
                  <a:spAutoFit/>
                </a:bodyPr>
                <a:lstStyle/>
                <a:p>
                  <a:r>
                    <a:rPr lang="en-GB" sz="1400" b="1" dirty="0">
                      <a:solidFill>
                        <a:schemeClr val="tx1"/>
                      </a:solidFill>
                    </a:rPr>
                    <a:t>2. </a:t>
                  </a:r>
                  <a:r>
                    <a:rPr lang="en-GB" sz="1400" dirty="0">
                      <a:solidFill>
                        <a:schemeClr val="tx1"/>
                      </a:solidFill>
                    </a:rPr>
                    <a:t>To indent your bullets to the next level, click the</a:t>
                  </a:r>
                  <a:r>
                    <a:rPr lang="en-GB" sz="1400" b="1" dirty="0">
                      <a:solidFill>
                        <a:schemeClr val="tx1"/>
                      </a:solidFill>
                    </a:rPr>
                    <a:t> Increase List Level </a:t>
                  </a:r>
                  <a:r>
                    <a:rPr lang="en-GB" sz="1400" b="0" dirty="0">
                      <a:solidFill>
                        <a:schemeClr val="tx1"/>
                      </a:solidFill>
                    </a:rPr>
                    <a:t>button.</a:t>
                  </a:r>
                </a:p>
              </p:txBody>
            </p:sp>
          </p:grpSp>
          <p:pic>
            <p:nvPicPr>
              <p:cNvPr id="43" name="Picture 42"/>
              <p:cNvPicPr>
                <a:picLocks noChangeAspect="1"/>
              </p:cNvPicPr>
              <p:nvPr/>
            </p:nvPicPr>
            <p:blipFill rotWithShape="1">
              <a:blip r:embed="rId3"/>
              <a:srcRect t="-2885" b="-5273"/>
              <a:stretch/>
            </p:blipFill>
            <p:spPr>
              <a:xfrm>
                <a:off x="1872076" y="2633712"/>
                <a:ext cx="1270115" cy="713080"/>
              </a:xfrm>
              <a:prstGeom prst="rect">
                <a:avLst/>
              </a:prstGeom>
              <a:solidFill>
                <a:schemeClr val="bg1"/>
              </a:solidFill>
            </p:spPr>
          </p:pic>
        </p:grpSp>
        <p:cxnSp>
          <p:nvCxnSpPr>
            <p:cNvPr id="41" name="Straight Connector 40"/>
            <p:cNvCxnSpPr/>
            <p:nvPr/>
          </p:nvCxnSpPr>
          <p:spPr>
            <a:xfrm>
              <a:off x="397357" y="2129534"/>
              <a:ext cx="350755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850635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168000"/>
            <a:ext cx="6970849" cy="515978"/>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1524000" y="1160463"/>
            <a:ext cx="9324975" cy="5076825"/>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990417" y="6356350"/>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1524000" y="6356350"/>
            <a:ext cx="3053212" cy="365125"/>
          </a:xfrm>
          <a:prstGeom prst="rect">
            <a:avLst/>
          </a:prstGeom>
        </p:spPr>
        <p:txBody>
          <a:bodyPr vert="horz" lIns="91440" tIns="45720" rIns="91440" bIns="45720" rtlCol="0" anchor="ctr"/>
          <a:lstStyle>
            <a:lvl1pPr algn="l">
              <a:defRPr sz="1200" b="1">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980859" y="6356350"/>
            <a:ext cx="867224"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r>
              <a:rPr lang="en-GB" dirty="0"/>
              <a:t>Page </a:t>
            </a:r>
            <a:fld id="{20263F6F-2059-4ED8-978B-C319291CF8A3}" type="slidenum">
              <a:rPr lang="en-GB" smtClean="0"/>
              <a:pPr/>
              <a:t>‹#›</a:t>
            </a:fld>
            <a:endParaRPr lang="en-GB" dirty="0"/>
          </a:p>
        </p:txBody>
      </p:sp>
      <p:sp>
        <p:nvSpPr>
          <p:cNvPr id="7" name="Text Placeholder 67"/>
          <p:cNvSpPr txBox="1">
            <a:spLocks/>
          </p:cNvSpPr>
          <p:nvPr/>
        </p:nvSpPr>
        <p:spPr>
          <a:xfrm rot="5400000">
            <a:off x="1281000" y="398989"/>
            <a:ext cx="432000" cy="54000"/>
          </a:xfrm>
          <a:prstGeom prst="rect">
            <a:avLst/>
          </a:prstGeom>
          <a:solidFill>
            <a:srgbClr val="0076C0"/>
          </a:solidFill>
          <a:ln>
            <a:noFill/>
          </a:ln>
        </p:spPr>
        <p:txBody>
          <a:bodyPr/>
          <a:lstStyle>
            <a:lvl1pPr marL="0" indent="0" algn="l" defTabSz="914400" rtl="0" eaLnBrk="1" latinLnBrk="0" hangingPunct="1">
              <a:lnSpc>
                <a:spcPct val="80000"/>
              </a:lnSpc>
              <a:spcBef>
                <a:spcPts val="1000"/>
              </a:spcBef>
              <a:buFont typeface="Arial" panose="020B0604020202020204" pitchFamily="34" charset="0"/>
              <a:buNone/>
              <a:defRPr sz="1400" kern="1200">
                <a:solidFill>
                  <a:schemeClr val="tx1"/>
                </a:solidFill>
                <a:latin typeface="Calibri Light" panose="020F0302020204030204" pitchFamily="34" charset="0"/>
                <a:ea typeface="+mn-ea"/>
                <a:cs typeface="Calibri Light" panose="020F0302020204030204" pitchFamily="34" charset="0"/>
              </a:defRPr>
            </a:lvl1pPr>
            <a:lvl2pPr marL="133350" indent="-101600" algn="l" defTabSz="914400" rtl="0" eaLnBrk="1" latinLnBrk="0" hangingPunct="1">
              <a:lnSpc>
                <a:spcPct val="80000"/>
              </a:lnSpc>
              <a:spcBef>
                <a:spcPts val="500"/>
              </a:spcBef>
              <a:buClr>
                <a:schemeClr val="accent1"/>
              </a:buClr>
              <a:buFontTx/>
              <a:buBlip>
                <a:blip r:embed="rId26"/>
              </a:buBlip>
              <a:tabLst>
                <a:tab pos="365125" algn="l"/>
              </a:tabLst>
              <a:defRPr sz="1400" kern="1200">
                <a:solidFill>
                  <a:schemeClr val="tx1"/>
                </a:solidFill>
                <a:latin typeface="Calibri Light" panose="020F0302020204030204" pitchFamily="34" charset="0"/>
                <a:ea typeface="+mn-ea"/>
                <a:cs typeface="Calibri Light" panose="020F0302020204030204" pitchFamily="34" charset="0"/>
              </a:defRPr>
            </a:lvl2pPr>
            <a:lvl3pPr marL="241300" indent="-95250" algn="l" defTabSz="914400" rtl="0" eaLnBrk="1" latinLnBrk="0" hangingPunct="1">
              <a:lnSpc>
                <a:spcPct val="80000"/>
              </a:lnSpc>
              <a:spcBef>
                <a:spcPts val="500"/>
              </a:spcBef>
              <a:buClr>
                <a:schemeClr val="accent1"/>
              </a:buClr>
              <a:buFontTx/>
              <a:buBlip>
                <a:blip r:embed="rId26"/>
              </a:buBlip>
              <a:defRPr sz="1100" kern="1200">
                <a:solidFill>
                  <a:schemeClr val="tx1"/>
                </a:solidFill>
                <a:latin typeface="Calibri Light" panose="020F0302020204030204" pitchFamily="34" charset="0"/>
                <a:ea typeface="+mn-ea"/>
                <a:cs typeface="Calibri Light" panose="020F0302020204030204" pitchFamily="34" charset="0"/>
              </a:defRPr>
            </a:lvl3pPr>
            <a:lvl4pPr marL="336550" indent="-82550" algn="l" defTabSz="914400" rtl="0" eaLnBrk="1" latinLnBrk="0" hangingPunct="1">
              <a:lnSpc>
                <a:spcPct val="80000"/>
              </a:lnSpc>
              <a:spcBef>
                <a:spcPts val="500"/>
              </a:spcBef>
              <a:buClr>
                <a:schemeClr val="accent1"/>
              </a:buClr>
              <a:buFontTx/>
              <a:buBlip>
                <a:blip r:embed="rId26"/>
              </a:buBlip>
              <a:defRPr sz="1050" kern="1200">
                <a:solidFill>
                  <a:schemeClr val="tx1"/>
                </a:solidFill>
                <a:latin typeface="Calibri Light" panose="020F0302020204030204" pitchFamily="34" charset="0"/>
                <a:ea typeface="+mn-ea"/>
                <a:cs typeface="Calibri Light" panose="020F0302020204030204" pitchFamily="34" charset="0"/>
              </a:defRPr>
            </a:lvl4pPr>
            <a:lvl5pPr marL="434975" indent="-95250" algn="l" defTabSz="914400" rtl="0" eaLnBrk="1" latinLnBrk="0" hangingPunct="1">
              <a:lnSpc>
                <a:spcPct val="80000"/>
              </a:lnSpc>
              <a:spcBef>
                <a:spcPts val="500"/>
              </a:spcBef>
              <a:buClr>
                <a:schemeClr val="accent1"/>
              </a:buClr>
              <a:buFontTx/>
              <a:buBlip>
                <a:blip r:embed="rId26"/>
              </a:buBlip>
              <a:defRPr sz="105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   </a:t>
            </a:r>
            <a:endParaRPr lang="en-GB" dirty="0"/>
          </a:p>
        </p:txBody>
      </p:sp>
      <p:grpSp>
        <p:nvGrpSpPr>
          <p:cNvPr id="10" name="Group 9"/>
          <p:cNvGrpSpPr/>
          <p:nvPr/>
        </p:nvGrpSpPr>
        <p:grpSpPr>
          <a:xfrm>
            <a:off x="-3612668" y="1"/>
            <a:ext cx="3504734" cy="2415654"/>
            <a:chOff x="1597471" y="1076541"/>
            <a:chExt cx="3740534" cy="2415654"/>
          </a:xfrm>
        </p:grpSpPr>
        <p:grpSp>
          <p:nvGrpSpPr>
            <p:cNvPr id="11" name="Group 10"/>
            <p:cNvGrpSpPr/>
            <p:nvPr/>
          </p:nvGrpSpPr>
          <p:grpSpPr>
            <a:xfrm>
              <a:off x="1597471" y="1076541"/>
              <a:ext cx="3740534" cy="2415654"/>
              <a:chOff x="-4252927" y="2"/>
              <a:chExt cx="3740534" cy="2840600"/>
            </a:xfrm>
            <a:solidFill>
              <a:srgbClr val="D9D9D9"/>
            </a:solidFill>
          </p:grpSpPr>
          <p:sp>
            <p:nvSpPr>
              <p:cNvPr id="14" name="Rectangle 13"/>
              <p:cNvSpPr/>
              <p:nvPr userDrawn="1"/>
            </p:nvSpPr>
            <p:spPr>
              <a:xfrm>
                <a:off x="-4252927" y="2"/>
                <a:ext cx="3740534" cy="2840600"/>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600"/>
                  </a:spcAft>
                </a:pPr>
                <a:endParaRPr lang="en-GB" dirty="0" err="1">
                  <a:solidFill>
                    <a:schemeClr val="tx1"/>
                  </a:solidFill>
                  <a:latin typeface="+mn-lt"/>
                </a:endParaRPr>
              </a:p>
            </p:txBody>
          </p:sp>
          <p:cxnSp>
            <p:nvCxnSpPr>
              <p:cNvPr id="15" name="Straight Connector 14"/>
              <p:cNvCxnSpPr/>
              <p:nvPr userDrawn="1"/>
            </p:nvCxnSpPr>
            <p:spPr>
              <a:xfrm>
                <a:off x="-4252927" y="629923"/>
                <a:ext cx="3740534" cy="0"/>
              </a:xfrm>
              <a:prstGeom prst="line">
                <a:avLst/>
              </a:prstGeom>
              <a:grpFill/>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1758835" y="1138953"/>
              <a:ext cx="3343370" cy="394635"/>
            </a:xfrm>
            <a:prstGeom prst="rect">
              <a:avLst/>
            </a:prstGeom>
            <a:noFill/>
          </p:spPr>
          <p:txBody>
            <a:bodyPr wrap="square" rtlCol="0" anchor="ctr">
              <a:noAutofit/>
            </a:bodyPr>
            <a:lstStyle/>
            <a:p>
              <a:pPr algn="ctr">
                <a:lnSpc>
                  <a:spcPct val="90000"/>
                </a:lnSpc>
                <a:spcAft>
                  <a:spcPts val="600"/>
                </a:spcAft>
              </a:pPr>
              <a:r>
                <a:rPr lang="en-GB" dirty="0">
                  <a:solidFill>
                    <a:schemeClr val="tx1"/>
                  </a:solidFill>
                  <a:latin typeface="+mj-lt"/>
                </a:rPr>
                <a:t>Reset</a:t>
              </a:r>
            </a:p>
          </p:txBody>
        </p:sp>
        <p:sp>
          <p:nvSpPr>
            <p:cNvPr id="13" name="TextBox 12"/>
            <p:cNvSpPr txBox="1"/>
            <p:nvPr/>
          </p:nvSpPr>
          <p:spPr>
            <a:xfrm>
              <a:off x="1710480" y="1754392"/>
              <a:ext cx="3514515" cy="1214000"/>
            </a:xfrm>
            <a:prstGeom prst="rect">
              <a:avLst/>
            </a:prstGeom>
            <a:noFill/>
          </p:spPr>
          <p:txBody>
            <a:bodyPr wrap="square" rtlCol="0">
              <a:noAutofit/>
            </a:bodyPr>
            <a:lstStyle/>
            <a:p>
              <a:pPr>
                <a:lnSpc>
                  <a:spcPct val="90000"/>
                </a:lnSpc>
                <a:spcAft>
                  <a:spcPts val="600"/>
                </a:spcAft>
              </a:pPr>
              <a:r>
                <a:rPr lang="en-GB" sz="1400" dirty="0">
                  <a:solidFill>
                    <a:schemeClr val="tx1"/>
                  </a:solidFill>
                  <a:latin typeface="+mn-lt"/>
                </a:rPr>
                <a:t>If any of the placeholders are accidentally moved around during use, just click the reset button to set them back in place.</a:t>
              </a:r>
            </a:p>
          </p:txBody>
        </p:sp>
      </p:grpSp>
      <p:grpSp>
        <p:nvGrpSpPr>
          <p:cNvPr id="18" name="Group 17"/>
          <p:cNvGrpSpPr/>
          <p:nvPr/>
        </p:nvGrpSpPr>
        <p:grpSpPr>
          <a:xfrm>
            <a:off x="-3069300" y="1322254"/>
            <a:ext cx="2417996" cy="1026014"/>
            <a:chOff x="-666750" y="2793446"/>
            <a:chExt cx="3524250" cy="1495425"/>
          </a:xfrm>
        </p:grpSpPr>
        <p:pic>
          <p:nvPicPr>
            <p:cNvPr id="8" name="Picture 7"/>
            <p:cNvPicPr>
              <a:picLocks noChangeAspect="1"/>
            </p:cNvPicPr>
            <p:nvPr userDrawn="1"/>
          </p:nvPicPr>
          <p:blipFill>
            <a:blip r:embed="rId27"/>
            <a:stretch>
              <a:fillRect/>
            </a:stretch>
          </p:blipFill>
          <p:spPr>
            <a:xfrm>
              <a:off x="-666750" y="2793446"/>
              <a:ext cx="3524250" cy="1495425"/>
            </a:xfrm>
            <a:prstGeom prst="rect">
              <a:avLst/>
            </a:prstGeom>
          </p:spPr>
        </p:pic>
        <p:sp>
          <p:nvSpPr>
            <p:cNvPr id="17" name="Rectangle 16"/>
            <p:cNvSpPr/>
            <p:nvPr userDrawn="1"/>
          </p:nvSpPr>
          <p:spPr>
            <a:xfrm>
              <a:off x="1247775" y="3638550"/>
              <a:ext cx="676275" cy="257175"/>
            </a:xfrm>
            <a:prstGeom prst="rect">
              <a:avLst/>
            </a:prstGeom>
            <a:noFill/>
            <a:ln w="38100">
              <a:solidFill>
                <a:srgbClr val="EE27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p>
          </p:txBody>
        </p:sp>
      </p:grpSp>
      <p:pic>
        <p:nvPicPr>
          <p:cNvPr id="20" name="Picture 2"/>
          <p:cNvPicPr>
            <a:picLocks noChangeAspect="1" noChangeArrowheads="1"/>
          </p:cNvPicPr>
          <p:nvPr/>
        </p:nvPicPr>
        <p:blipFill>
          <a:blip r:embed="rId28" cstate="print">
            <a:extLst>
              <a:ext uri="{28A0092B-C50C-407E-A947-70E740481C1C}">
                <a14:useLocalDpi xmlns:a14="http://schemas.microsoft.com/office/drawing/2010/main" val="0"/>
              </a:ext>
            </a:extLst>
          </a:blip>
          <a:stretch>
            <a:fillRect/>
          </a:stretch>
        </p:blipFill>
        <p:spPr bwMode="auto">
          <a:xfrm>
            <a:off x="8601174" y="242945"/>
            <a:ext cx="2243758" cy="366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25"/>
    </p:custDataLst>
    <p:extLst>
      <p:ext uri="{BB962C8B-B14F-4D97-AF65-F5344CB8AC3E}">
        <p14:creationId xmlns:p14="http://schemas.microsoft.com/office/powerpoint/2010/main" val="3229916329"/>
      </p:ext>
    </p:extLst>
  </p:cSld>
  <p:clrMap bg1="lt1" tx1="dk1" bg2="lt2" tx2="dk2" accent1="accent1" accent2="accent2" accent3="accent3" accent4="accent4" accent5="accent5" accent6="accent6" hlink="hlink" folHlink="folHlink"/>
  <p:sldLayoutIdLst>
    <p:sldLayoutId id="2147483681" r:id="rId1"/>
    <p:sldLayoutId id="2147483686" r:id="rId2"/>
    <p:sldLayoutId id="2147483687" r:id="rId3"/>
    <p:sldLayoutId id="2147483688" r:id="rId4"/>
    <p:sldLayoutId id="2147483689" r:id="rId5"/>
    <p:sldLayoutId id="2147483690" r:id="rId6"/>
    <p:sldLayoutId id="2147483691" r:id="rId7"/>
    <p:sldLayoutId id="2147483708" r:id="rId8"/>
    <p:sldLayoutId id="2147483692" r:id="rId9"/>
    <p:sldLayoutId id="2147483693" r:id="rId10"/>
    <p:sldLayoutId id="2147483694" r:id="rId11"/>
    <p:sldLayoutId id="2147483695" r:id="rId12"/>
    <p:sldLayoutId id="2147483697" r:id="rId13"/>
    <p:sldLayoutId id="2147483698" r:id="rId14"/>
    <p:sldLayoutId id="2147483699" r:id="rId15"/>
    <p:sldLayoutId id="2147483707" r:id="rId16"/>
    <p:sldLayoutId id="2147483700" r:id="rId17"/>
    <p:sldLayoutId id="2147483701" r:id="rId18"/>
    <p:sldLayoutId id="2147483702" r:id="rId19"/>
    <p:sldLayoutId id="2147483703" r:id="rId20"/>
    <p:sldLayoutId id="2147483704" r:id="rId21"/>
    <p:sldLayoutId id="2147483705" r:id="rId22"/>
    <p:sldLayoutId id="2147483706" r:id="rId23"/>
  </p:sldLayoutIdLst>
  <p:hf hdr="0" ftr="0" dt="0"/>
  <p:txStyles>
    <p:titleStyle>
      <a:lvl1pPr algn="l" defTabSz="914400" rtl="0" eaLnBrk="1" latinLnBrk="0" hangingPunct="1">
        <a:lnSpc>
          <a:spcPct val="90000"/>
        </a:lnSpc>
        <a:spcBef>
          <a:spcPts val="0"/>
        </a:spcBef>
        <a:spcAft>
          <a:spcPts val="600"/>
        </a:spcAft>
        <a:buNone/>
        <a:defRPr sz="2400" b="1" kern="1200" cap="none" spc="300" baseline="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600"/>
        </a:spcAft>
        <a:buClr>
          <a:srgbClr val="0C2340"/>
        </a:buClr>
        <a:buFont typeface="Arial" panose="020B0604020202020204" pitchFamily="34" charset="0"/>
        <a:buNone/>
        <a:defRPr sz="1600" kern="1200">
          <a:solidFill>
            <a:schemeClr val="tx1"/>
          </a:solidFill>
          <a:latin typeface="+mn-lt"/>
          <a:ea typeface="+mn-ea"/>
          <a:cs typeface="+mn-cs"/>
        </a:defRPr>
      </a:lvl1pPr>
      <a:lvl2pPr marL="266700" indent="-180975" algn="l" defTabSz="914400" rtl="0" eaLnBrk="1" latinLnBrk="0" hangingPunct="1">
        <a:lnSpc>
          <a:spcPct val="90000"/>
        </a:lnSpc>
        <a:spcBef>
          <a:spcPts val="0"/>
        </a:spcBef>
        <a:spcAft>
          <a:spcPts val="600"/>
        </a:spcAft>
        <a:buClr>
          <a:srgbClr val="0076C0"/>
        </a:buClr>
        <a:buFont typeface="Calibri Light" panose="020F0302020204030204" pitchFamily="34" charset="0"/>
        <a:buChar char="+"/>
        <a:defRPr sz="1400" kern="1200">
          <a:solidFill>
            <a:schemeClr val="tx1"/>
          </a:solidFill>
          <a:latin typeface="+mn-lt"/>
          <a:ea typeface="+mn-ea"/>
          <a:cs typeface="+mn-cs"/>
        </a:defRPr>
      </a:lvl2pPr>
      <a:lvl3pPr marL="361950" indent="-180975" algn="l" defTabSz="914400" rtl="0" eaLnBrk="1" latinLnBrk="0" hangingPunct="1">
        <a:lnSpc>
          <a:spcPct val="90000"/>
        </a:lnSpc>
        <a:spcBef>
          <a:spcPts val="0"/>
        </a:spcBef>
        <a:spcAft>
          <a:spcPts val="600"/>
        </a:spcAft>
        <a:buClr>
          <a:srgbClr val="0076C0"/>
        </a:buClr>
        <a:buFont typeface="Calibri Light" panose="020F0302020204030204" pitchFamily="34" charset="0"/>
        <a:buChar char="+"/>
        <a:defRPr sz="1200" kern="1200">
          <a:solidFill>
            <a:schemeClr val="tx1"/>
          </a:solidFill>
          <a:latin typeface="+mn-lt"/>
          <a:ea typeface="+mn-ea"/>
          <a:cs typeface="+mn-cs"/>
        </a:defRPr>
      </a:lvl3pPr>
      <a:lvl4pPr marL="449263" indent="-182563" algn="l" defTabSz="914400" rtl="0" eaLnBrk="1" latinLnBrk="0" hangingPunct="1">
        <a:lnSpc>
          <a:spcPct val="90000"/>
        </a:lnSpc>
        <a:spcBef>
          <a:spcPts val="0"/>
        </a:spcBef>
        <a:spcAft>
          <a:spcPts val="600"/>
        </a:spcAft>
        <a:buClr>
          <a:srgbClr val="0076C0"/>
        </a:buClr>
        <a:buFont typeface="Calibri Light" panose="020F0302020204030204" pitchFamily="34" charset="0"/>
        <a:buChar char="+"/>
        <a:defRPr sz="1100" kern="1200">
          <a:solidFill>
            <a:schemeClr val="tx1"/>
          </a:solidFill>
          <a:latin typeface="+mn-lt"/>
          <a:ea typeface="+mn-ea"/>
          <a:cs typeface="+mn-cs"/>
        </a:defRPr>
      </a:lvl4pPr>
      <a:lvl5pPr marL="534988" indent="-173038" algn="l" defTabSz="914400" rtl="0" eaLnBrk="1" latinLnBrk="0" hangingPunct="1">
        <a:lnSpc>
          <a:spcPct val="90000"/>
        </a:lnSpc>
        <a:spcBef>
          <a:spcPts val="0"/>
        </a:spcBef>
        <a:spcAft>
          <a:spcPts val="600"/>
        </a:spcAft>
        <a:buClr>
          <a:srgbClr val="0076C0"/>
        </a:buClr>
        <a:buFont typeface="Calibri Light" panose="020F03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2" userDrawn="1">
          <p15:clr>
            <a:srgbClr val="9FCC3B"/>
          </p15:clr>
        </p15:guide>
        <p15:guide id="2" orient="horz" pos="174" userDrawn="1">
          <p15:clr>
            <a:srgbClr val="9FCC3B"/>
          </p15:clr>
        </p15:guide>
        <p15:guide id="4" pos="1028" userDrawn="1">
          <p15:clr>
            <a:srgbClr val="9FCC3B"/>
          </p15:clr>
        </p15:guide>
        <p15:guide id="7" orient="horz" pos="3929" userDrawn="1">
          <p15:clr>
            <a:srgbClr val="9FCC3B"/>
          </p15:clr>
        </p15:guide>
        <p15:guide id="8" orient="horz" pos="731" userDrawn="1">
          <p15:clr>
            <a:srgbClr val="9FCC3B"/>
          </p15:clr>
        </p15:guide>
        <p15:guide id="10" pos="6834" userDrawn="1">
          <p15:clr>
            <a:srgbClr val="9FCC3B"/>
          </p15:clr>
        </p15:guide>
        <p15:guide id="11" pos="960"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tags" Target="../tags/tag26.xml"/><Relationship Id="rId6" Type="http://schemas.openxmlformats.org/officeDocument/2006/relationships/image" Target="../media/image13.jpeg"/><Relationship Id="rId5" Type="http://schemas.openxmlformats.org/officeDocument/2006/relationships/image" Target="../media/image12.jpg"/><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chart" Target="../charts/chart1.xml"/><Relationship Id="rId7" Type="http://schemas.openxmlformats.org/officeDocument/2006/relationships/chart" Target="../charts/chart4.xml"/><Relationship Id="rId2" Type="http://schemas.openxmlformats.org/officeDocument/2006/relationships/slideLayout" Target="../slideLayouts/slideLayout7.xml"/><Relationship Id="rId1" Type="http://schemas.openxmlformats.org/officeDocument/2006/relationships/tags" Target="../tags/tag27.xml"/><Relationship Id="rId6" Type="http://schemas.openxmlformats.org/officeDocument/2006/relationships/chart" Target="../charts/chart3.xml"/><Relationship Id="rId11" Type="http://schemas.openxmlformats.org/officeDocument/2006/relationships/chart" Target="../charts/chart7.xml"/><Relationship Id="rId5" Type="http://schemas.openxmlformats.org/officeDocument/2006/relationships/image" Target="../media/image14.jpeg"/><Relationship Id="rId10" Type="http://schemas.openxmlformats.org/officeDocument/2006/relationships/chart" Target="../charts/chart6.xml"/><Relationship Id="rId4" Type="http://schemas.openxmlformats.org/officeDocument/2006/relationships/chart" Target="../charts/chart2.xml"/><Relationship Id="rId9" Type="http://schemas.openxmlformats.org/officeDocument/2006/relationships/chart" Target="../charts/chart5.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slideLayout" Target="../slideLayouts/slideLayout7.xml"/><Relationship Id="rId1" Type="http://schemas.openxmlformats.org/officeDocument/2006/relationships/tags" Target="../tags/tag28.xml"/><Relationship Id="rId6" Type="http://schemas.openxmlformats.org/officeDocument/2006/relationships/image" Target="../media/image13.jpeg"/><Relationship Id="rId5" Type="http://schemas.openxmlformats.org/officeDocument/2006/relationships/image" Target="../media/image15.jpeg"/><Relationship Id="rId4" Type="http://schemas.openxmlformats.org/officeDocument/2006/relationships/image" Target="../media/image11.jpg"/></Relationships>
</file>

<file path=ppt/slides/_rels/slide4.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hyperlink" Target="https://www.gov.uk/guidance/gender-pay-gap-reporting-make-your-calculations" TargetMode="External"/><Relationship Id="rId7" Type="http://schemas.openxmlformats.org/officeDocument/2006/relationships/image" Target="../media/image19.png"/><Relationship Id="rId2" Type="http://schemas.openxmlformats.org/officeDocument/2006/relationships/slideLayout" Target="../slideLayouts/slideLayout7.xml"/><Relationship Id="rId1" Type="http://schemas.openxmlformats.org/officeDocument/2006/relationships/tags" Target="../tags/tag29.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jpe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val="0"/>
              </a:ext>
            </a:extLst>
          </a:blip>
          <a:srcRect l="13518" t="37037" r="11481" b="30185"/>
          <a:stretch/>
        </p:blipFill>
        <p:spPr>
          <a:xfrm>
            <a:off x="10651574" y="2533227"/>
            <a:ext cx="1357067" cy="593089"/>
          </a:xfrm>
          <a:prstGeom prst="rect">
            <a:avLst/>
          </a:prstGeom>
        </p:spPr>
      </p:pic>
      <p:sp>
        <p:nvSpPr>
          <p:cNvPr id="9" name="TextBox 8"/>
          <p:cNvSpPr txBox="1"/>
          <p:nvPr/>
        </p:nvSpPr>
        <p:spPr>
          <a:xfrm>
            <a:off x="6011572" y="2362557"/>
            <a:ext cx="6105054" cy="2180992"/>
          </a:xfrm>
          <a:prstGeom prst="rect">
            <a:avLst/>
          </a:prstGeom>
          <a:noFill/>
        </p:spPr>
        <p:txBody>
          <a:bodyPr wrap="square" rtlCol="0">
            <a:noAutofit/>
          </a:bodyPr>
          <a:lstStyle/>
          <a:p>
            <a:pPr algn="ctr">
              <a:lnSpc>
                <a:spcPct val="90000"/>
              </a:lnSpc>
              <a:spcAft>
                <a:spcPts val="600"/>
              </a:spcAft>
            </a:pPr>
            <a:r>
              <a:rPr lang="en-GB" sz="1600" b="1" dirty="0"/>
              <a:t>Gender pay and equal pay</a:t>
            </a:r>
          </a:p>
          <a:p>
            <a:pPr algn="ctr">
              <a:lnSpc>
                <a:spcPct val="90000"/>
              </a:lnSpc>
              <a:spcAft>
                <a:spcPts val="600"/>
              </a:spcAft>
            </a:pPr>
            <a:endParaRPr lang="en-GB" sz="1000" dirty="0"/>
          </a:p>
          <a:p>
            <a:pPr algn="ctr">
              <a:lnSpc>
                <a:spcPct val="90000"/>
              </a:lnSpc>
              <a:spcAft>
                <a:spcPts val="600"/>
              </a:spcAft>
            </a:pPr>
            <a:r>
              <a:rPr lang="en-GB" sz="1100" dirty="0">
                <a:latin typeface="Arial" panose="020B0604020202020204" pitchFamily="34" charset="0"/>
                <a:cs typeface="Arial" panose="020B0604020202020204" pitchFamily="34" charset="0"/>
              </a:rPr>
              <a:t>Gender pay gap is not the same issue as equal pay</a:t>
            </a:r>
          </a:p>
          <a:p>
            <a:pPr algn="ctr">
              <a:lnSpc>
                <a:spcPct val="90000"/>
              </a:lnSpc>
              <a:spcAft>
                <a:spcPts val="600"/>
              </a:spcAft>
            </a:pPr>
            <a:endParaRPr lang="en-GB" sz="1100" dirty="0">
              <a:latin typeface="Arial" panose="020B0604020202020204" pitchFamily="34" charset="0"/>
              <a:cs typeface="Arial" panose="020B0604020202020204" pitchFamily="34" charset="0"/>
            </a:endParaRPr>
          </a:p>
          <a:p>
            <a:pPr algn="ctr">
              <a:lnSpc>
                <a:spcPct val="90000"/>
              </a:lnSpc>
              <a:spcAft>
                <a:spcPts val="600"/>
              </a:spcAft>
            </a:pPr>
            <a:r>
              <a:rPr lang="en-GB" sz="1100" dirty="0">
                <a:latin typeface="Arial" panose="020B0604020202020204" pitchFamily="34" charset="0"/>
                <a:cs typeface="Arial" panose="020B0604020202020204" pitchFamily="34" charset="0"/>
              </a:rPr>
              <a:t>Equal pay deals with the pay differences between men and women who carry out the </a:t>
            </a:r>
            <a:r>
              <a:rPr lang="en-GB" sz="1100" b="1" dirty="0">
                <a:latin typeface="Arial" panose="020B0604020202020204" pitchFamily="34" charset="0"/>
                <a:cs typeface="Arial" panose="020B0604020202020204" pitchFamily="34" charset="0"/>
              </a:rPr>
              <a:t>same</a:t>
            </a:r>
            <a:r>
              <a:rPr lang="en-GB" sz="1100" dirty="0">
                <a:latin typeface="Arial" panose="020B0604020202020204" pitchFamily="34" charset="0"/>
                <a:cs typeface="Arial" panose="020B0604020202020204" pitchFamily="34" charset="0"/>
              </a:rPr>
              <a:t> jobs, similar jobs or work of equal value. The gender pay gap shows the differences in </a:t>
            </a:r>
            <a:r>
              <a:rPr lang="en-GB" sz="1100" b="1" dirty="0">
                <a:latin typeface="Arial" panose="020B0604020202020204" pitchFamily="34" charset="0"/>
                <a:cs typeface="Arial" panose="020B0604020202020204" pitchFamily="34" charset="0"/>
              </a:rPr>
              <a:t>average </a:t>
            </a:r>
            <a:r>
              <a:rPr lang="en-GB" sz="1100" dirty="0">
                <a:latin typeface="Arial" panose="020B0604020202020204" pitchFamily="34" charset="0"/>
                <a:cs typeface="Arial" panose="020B0604020202020204" pitchFamily="34" charset="0"/>
              </a:rPr>
              <a:t>pay between men and women based on a key snap shot date and ordinary pay period.</a:t>
            </a:r>
          </a:p>
        </p:txBody>
      </p:sp>
      <p:sp>
        <p:nvSpPr>
          <p:cNvPr id="4" name="Title 3"/>
          <p:cNvSpPr>
            <a:spLocks noGrp="1"/>
          </p:cNvSpPr>
          <p:nvPr>
            <p:ph type="title"/>
          </p:nvPr>
        </p:nvSpPr>
        <p:spPr>
          <a:xfrm>
            <a:off x="1566862" y="108731"/>
            <a:ext cx="7886700" cy="515978"/>
          </a:xfrm>
        </p:spPr>
        <p:txBody>
          <a:bodyPr/>
          <a:lstStyle/>
          <a:p>
            <a:r>
              <a:rPr lang="en-GB" dirty="0"/>
              <a:t>Gender Pay Gap Report 2021</a:t>
            </a:r>
          </a:p>
        </p:txBody>
      </p:sp>
      <p:sp>
        <p:nvSpPr>
          <p:cNvPr id="3" name="Rounded Rectangle 2"/>
          <p:cNvSpPr/>
          <p:nvPr/>
        </p:nvSpPr>
        <p:spPr>
          <a:xfrm>
            <a:off x="159543" y="661825"/>
            <a:ext cx="11849098" cy="1370049"/>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6" name="TextBox 5"/>
          <p:cNvSpPr txBox="1"/>
          <p:nvPr/>
        </p:nvSpPr>
        <p:spPr>
          <a:xfrm>
            <a:off x="123283" y="799663"/>
            <a:ext cx="11849098" cy="1278204"/>
          </a:xfrm>
          <a:prstGeom prst="rect">
            <a:avLst/>
          </a:prstGeom>
          <a:noFill/>
        </p:spPr>
        <p:txBody>
          <a:bodyPr wrap="square" rtlCol="0">
            <a:noAutofit/>
          </a:bodyPr>
          <a:lstStyle/>
          <a:p>
            <a:pPr algn="ctr">
              <a:lnSpc>
                <a:spcPct val="90000"/>
              </a:lnSpc>
              <a:spcAft>
                <a:spcPts val="600"/>
              </a:spcAft>
            </a:pPr>
            <a:r>
              <a:rPr lang="en-GB" sz="1100" dirty="0">
                <a:latin typeface="Arial" panose="020B0604020202020204" pitchFamily="34" charset="0"/>
                <a:cs typeface="Arial" panose="020B0604020202020204" pitchFamily="34" charset="0"/>
              </a:rPr>
              <a:t>The business units that together form Teledyne UK Ltd deliver innovative developments in technology for high performance systems and equipment across Civil Aerospace, Defence &amp; Security, Space, Industrial, Medical and Science applications. </a:t>
            </a:r>
          </a:p>
          <a:p>
            <a:pPr algn="ctr">
              <a:lnSpc>
                <a:spcPct val="90000"/>
              </a:lnSpc>
              <a:spcAft>
                <a:spcPts val="600"/>
              </a:spcAft>
            </a:pPr>
            <a:r>
              <a:rPr lang="en-GB" sz="1100" dirty="0">
                <a:latin typeface="Arial" panose="020B0604020202020204" pitchFamily="34" charset="0"/>
                <a:cs typeface="Arial" panose="020B0604020202020204" pitchFamily="34" charset="0"/>
              </a:rPr>
              <a:t>Teledyne provides enabling technologies for industrial growth markets. Teledyne has evolved from a company that was primarily focused on aerospace and defence to one that serves multiple markets that require advanced technology and high reliability.</a:t>
            </a:r>
          </a:p>
          <a:p>
            <a:pPr algn="ctr">
              <a:lnSpc>
                <a:spcPct val="90000"/>
              </a:lnSpc>
              <a:spcAft>
                <a:spcPts val="600"/>
              </a:spcAft>
            </a:pPr>
            <a:r>
              <a:rPr lang="en-GB" sz="1100" dirty="0">
                <a:latin typeface="Arial" panose="020B0604020202020204" pitchFamily="34" charset="0"/>
                <a:cs typeface="Arial" panose="020B0604020202020204" pitchFamily="34" charset="0"/>
              </a:rPr>
              <a:t>Teledyne is committed to providing equal opportunities in employment  through hiring, promoting, compensating and developing employees without regard to gender, race, religion, disability or any other unlawful discrimination.</a:t>
            </a:r>
          </a:p>
        </p:txBody>
      </p:sp>
      <p:sp>
        <p:nvSpPr>
          <p:cNvPr id="15" name="Rounded Rectangle 14"/>
          <p:cNvSpPr/>
          <p:nvPr/>
        </p:nvSpPr>
        <p:spPr>
          <a:xfrm>
            <a:off x="6084092" y="2095954"/>
            <a:ext cx="5960809" cy="1978956"/>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7" name="Rounded Rectangle 6"/>
          <p:cNvSpPr/>
          <p:nvPr/>
        </p:nvSpPr>
        <p:spPr>
          <a:xfrm>
            <a:off x="182651" y="2092593"/>
            <a:ext cx="5731967" cy="1955204"/>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8" name="TextBox 7"/>
          <p:cNvSpPr txBox="1"/>
          <p:nvPr/>
        </p:nvSpPr>
        <p:spPr>
          <a:xfrm>
            <a:off x="54245" y="2317124"/>
            <a:ext cx="5921606" cy="1707215"/>
          </a:xfrm>
          <a:prstGeom prst="rect">
            <a:avLst/>
          </a:prstGeom>
          <a:noFill/>
        </p:spPr>
        <p:txBody>
          <a:bodyPr wrap="square" rtlCol="0">
            <a:noAutofit/>
          </a:bodyPr>
          <a:lstStyle/>
          <a:p>
            <a:pPr algn="ctr">
              <a:lnSpc>
                <a:spcPct val="90000"/>
              </a:lnSpc>
              <a:spcAft>
                <a:spcPts val="600"/>
              </a:spcAft>
            </a:pPr>
            <a:r>
              <a:rPr lang="en-GB" sz="1600" b="1" dirty="0"/>
              <a:t>Why gender pay reporting?</a:t>
            </a:r>
          </a:p>
          <a:p>
            <a:pPr algn="ctr">
              <a:lnSpc>
                <a:spcPct val="90000"/>
              </a:lnSpc>
              <a:spcAft>
                <a:spcPts val="600"/>
              </a:spcAft>
            </a:pPr>
            <a:endParaRPr lang="en-GB" sz="1200" dirty="0"/>
          </a:p>
          <a:p>
            <a:pPr algn="ctr">
              <a:lnSpc>
                <a:spcPct val="90000"/>
              </a:lnSpc>
              <a:spcAft>
                <a:spcPts val="600"/>
              </a:spcAft>
            </a:pPr>
            <a:r>
              <a:rPr lang="en-GB" sz="1100" dirty="0">
                <a:latin typeface="Arial" panose="020B0604020202020204" pitchFamily="34" charset="0"/>
                <a:cs typeface="Arial" panose="020B0604020202020204" pitchFamily="34" charset="0"/>
              </a:rPr>
              <a:t>On average, women in the UK continue to earn </a:t>
            </a:r>
            <a:r>
              <a:rPr lang="en-GB" sz="1100" b="1" dirty="0">
                <a:latin typeface="Arial" panose="020B0604020202020204" pitchFamily="34" charset="0"/>
                <a:cs typeface="Arial" panose="020B0604020202020204" pitchFamily="34" charset="0"/>
              </a:rPr>
              <a:t>15.4% </a:t>
            </a:r>
            <a:r>
              <a:rPr lang="en-GB" sz="1100" dirty="0">
                <a:latin typeface="Arial" panose="020B0604020202020204" pitchFamily="34" charset="0"/>
                <a:cs typeface="Arial" panose="020B0604020202020204" pitchFamily="34" charset="0"/>
              </a:rPr>
              <a:t>less than men*.</a:t>
            </a:r>
          </a:p>
          <a:p>
            <a:pPr algn="ctr">
              <a:lnSpc>
                <a:spcPct val="90000"/>
              </a:lnSpc>
              <a:spcAft>
                <a:spcPts val="600"/>
              </a:spcAft>
            </a:pPr>
            <a:r>
              <a:rPr lang="en-GB" sz="1100" dirty="0">
                <a:latin typeface="Arial" panose="020B0604020202020204" pitchFamily="34" charset="0"/>
                <a:cs typeface="Arial" panose="020B0604020202020204" pitchFamily="34" charset="0"/>
              </a:rPr>
              <a:t>All UK employers with</a:t>
            </a:r>
            <a:r>
              <a:rPr lang="en-GB" sz="1100" u="sng" dirty="0">
                <a:latin typeface="Arial" panose="020B0604020202020204" pitchFamily="34" charset="0"/>
                <a:cs typeface="Arial" panose="020B0604020202020204" pitchFamily="34" charset="0"/>
              </a:rPr>
              <a:t> </a:t>
            </a:r>
            <a:r>
              <a:rPr lang="en-GB" sz="1100" b="1" u="sng" dirty="0">
                <a:latin typeface="Arial" panose="020B0604020202020204" pitchFamily="34" charset="0"/>
                <a:cs typeface="Arial" panose="020B0604020202020204" pitchFamily="34" charset="0"/>
              </a:rPr>
              <a:t>&gt; </a:t>
            </a:r>
            <a:r>
              <a:rPr lang="en-GB" sz="1100" b="1" dirty="0">
                <a:latin typeface="Arial" panose="020B0604020202020204" pitchFamily="34" charset="0"/>
                <a:cs typeface="Arial" panose="020B0604020202020204" pitchFamily="34" charset="0"/>
              </a:rPr>
              <a:t>250 </a:t>
            </a:r>
            <a:r>
              <a:rPr lang="en-GB" sz="1100" dirty="0">
                <a:latin typeface="Arial" panose="020B0604020202020204" pitchFamily="34" charset="0"/>
                <a:cs typeface="Arial" panose="020B0604020202020204" pitchFamily="34" charset="0"/>
              </a:rPr>
              <a:t>employees are required to report on their gender pay gap. </a:t>
            </a:r>
          </a:p>
          <a:p>
            <a:pPr algn="ctr">
              <a:lnSpc>
                <a:spcPct val="90000"/>
              </a:lnSpc>
              <a:spcAft>
                <a:spcPts val="600"/>
              </a:spcAft>
            </a:pPr>
            <a:r>
              <a:rPr lang="en-GB" sz="1100" dirty="0">
                <a:latin typeface="Arial" panose="020B0604020202020204" pitchFamily="34" charset="0"/>
                <a:cs typeface="Arial" panose="020B0604020202020204" pitchFamily="34" charset="0"/>
              </a:rPr>
              <a:t>The gender pay gap is determined by carrying out six calculations specified by the Government, that show the difference between the average earnings of men and women within an organisation.</a:t>
            </a:r>
          </a:p>
        </p:txBody>
      </p:sp>
      <p:grpSp>
        <p:nvGrpSpPr>
          <p:cNvPr id="2" name="Group 1"/>
          <p:cNvGrpSpPr/>
          <p:nvPr/>
        </p:nvGrpSpPr>
        <p:grpSpPr>
          <a:xfrm>
            <a:off x="6490444" y="2355235"/>
            <a:ext cx="804823" cy="806268"/>
            <a:chOff x="5494235" y="3219232"/>
            <a:chExt cx="847987" cy="802186"/>
          </a:xfrm>
        </p:grpSpPr>
        <p:pic>
          <p:nvPicPr>
            <p:cNvPr id="12" name="Picture 11"/>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908722" y="3219232"/>
              <a:ext cx="433500" cy="778436"/>
            </a:xfrm>
            <a:prstGeom prst="rect">
              <a:avLst/>
            </a:prstGeom>
          </p:spPr>
        </p:pic>
        <p:pic>
          <p:nvPicPr>
            <p:cNvPr id="13" name="Picture 12"/>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494235" y="3246918"/>
              <a:ext cx="326812" cy="774500"/>
            </a:xfrm>
            <a:prstGeom prst="rect">
              <a:avLst/>
            </a:prstGeom>
          </p:spPr>
        </p:pic>
      </p:grpSp>
      <p:sp>
        <p:nvSpPr>
          <p:cNvPr id="16" name="TextBox 15"/>
          <p:cNvSpPr txBox="1"/>
          <p:nvPr/>
        </p:nvSpPr>
        <p:spPr>
          <a:xfrm>
            <a:off x="4412837" y="2348244"/>
            <a:ext cx="596900" cy="543408"/>
          </a:xfrm>
          <a:prstGeom prst="rect">
            <a:avLst/>
          </a:prstGeom>
          <a:noFill/>
        </p:spPr>
        <p:txBody>
          <a:bodyPr wrap="square" rtlCol="0">
            <a:noAutofit/>
          </a:bodyPr>
          <a:lstStyle/>
          <a:p>
            <a:pPr algn="ctr">
              <a:lnSpc>
                <a:spcPct val="90000"/>
              </a:lnSpc>
              <a:spcAft>
                <a:spcPts val="600"/>
              </a:spcAft>
            </a:pPr>
            <a:r>
              <a:rPr lang="en-GB" sz="3200" b="1" dirty="0"/>
              <a:t>?</a:t>
            </a:r>
          </a:p>
        </p:txBody>
      </p:sp>
      <p:grpSp>
        <p:nvGrpSpPr>
          <p:cNvPr id="18" name="Group 17"/>
          <p:cNvGrpSpPr/>
          <p:nvPr/>
        </p:nvGrpSpPr>
        <p:grpSpPr>
          <a:xfrm>
            <a:off x="154877" y="5035935"/>
            <a:ext cx="1735080" cy="1753261"/>
            <a:chOff x="432714" y="1017554"/>
            <a:chExt cx="1456711" cy="1517172"/>
          </a:xfrm>
        </p:grpSpPr>
        <p:pic>
          <p:nvPicPr>
            <p:cNvPr id="19" name="Picture 18"/>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47325" y="1031436"/>
              <a:ext cx="317910" cy="753403"/>
            </a:xfrm>
            <a:prstGeom prst="rect">
              <a:avLst/>
            </a:prstGeom>
          </p:spPr>
        </p:pic>
        <p:grpSp>
          <p:nvGrpSpPr>
            <p:cNvPr id="20" name="Group 19"/>
            <p:cNvGrpSpPr/>
            <p:nvPr/>
          </p:nvGrpSpPr>
          <p:grpSpPr>
            <a:xfrm>
              <a:off x="1130603" y="1017554"/>
              <a:ext cx="758822" cy="1517172"/>
              <a:chOff x="1638603" y="1017554"/>
              <a:chExt cx="758822" cy="1517172"/>
            </a:xfrm>
          </p:grpSpPr>
          <p:pic>
            <p:nvPicPr>
              <p:cNvPr id="22" name="Picture 21"/>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771919" y="1017554"/>
                <a:ext cx="427291" cy="767285"/>
              </a:xfrm>
              <a:prstGeom prst="rect">
                <a:avLst/>
              </a:prstGeom>
            </p:spPr>
          </p:pic>
          <p:sp>
            <p:nvSpPr>
              <p:cNvPr id="23" name="TextBox 22"/>
              <p:cNvSpPr txBox="1"/>
              <p:nvPr/>
            </p:nvSpPr>
            <p:spPr>
              <a:xfrm>
                <a:off x="1638603" y="1878510"/>
                <a:ext cx="758822" cy="656216"/>
              </a:xfrm>
              <a:prstGeom prst="rect">
                <a:avLst/>
              </a:prstGeom>
              <a:noFill/>
            </p:spPr>
            <p:txBody>
              <a:bodyPr wrap="square" rtlCol="0">
                <a:noAutofit/>
              </a:bodyPr>
              <a:lstStyle/>
              <a:p>
                <a:pPr algn="ctr">
                  <a:lnSpc>
                    <a:spcPct val="90000"/>
                  </a:lnSpc>
                  <a:spcAft>
                    <a:spcPts val="600"/>
                  </a:spcAft>
                </a:pPr>
                <a:r>
                  <a:rPr lang="en-GB" sz="1600" b="1" dirty="0"/>
                  <a:t>29%</a:t>
                </a:r>
              </a:p>
            </p:txBody>
          </p:sp>
        </p:grpSp>
        <p:sp>
          <p:nvSpPr>
            <p:cNvPr id="21" name="TextBox 20"/>
            <p:cNvSpPr txBox="1"/>
            <p:nvPr/>
          </p:nvSpPr>
          <p:spPr>
            <a:xfrm>
              <a:off x="432714" y="1868716"/>
              <a:ext cx="826504" cy="656216"/>
            </a:xfrm>
            <a:prstGeom prst="rect">
              <a:avLst/>
            </a:prstGeom>
            <a:noFill/>
          </p:spPr>
          <p:txBody>
            <a:bodyPr wrap="square" rtlCol="0">
              <a:noAutofit/>
            </a:bodyPr>
            <a:lstStyle/>
            <a:p>
              <a:pPr algn="ctr">
                <a:lnSpc>
                  <a:spcPct val="90000"/>
                </a:lnSpc>
                <a:spcAft>
                  <a:spcPts val="600"/>
                </a:spcAft>
              </a:pPr>
              <a:r>
                <a:rPr lang="en-GB" sz="1600" b="1" dirty="0"/>
                <a:t>71%</a:t>
              </a:r>
            </a:p>
          </p:txBody>
        </p:sp>
      </p:grpSp>
      <p:sp>
        <p:nvSpPr>
          <p:cNvPr id="24" name="TextBox 23"/>
          <p:cNvSpPr txBox="1"/>
          <p:nvPr/>
        </p:nvSpPr>
        <p:spPr>
          <a:xfrm>
            <a:off x="1813331" y="4183065"/>
            <a:ext cx="10159050" cy="2521397"/>
          </a:xfrm>
          <a:prstGeom prst="rect">
            <a:avLst/>
          </a:prstGeom>
          <a:noFill/>
        </p:spPr>
        <p:txBody>
          <a:bodyPr wrap="square" rtlCol="0">
            <a:noAutofit/>
          </a:bodyPr>
          <a:lstStyle/>
          <a:p>
            <a:pPr algn="ctr">
              <a:lnSpc>
                <a:spcPct val="90000"/>
              </a:lnSpc>
              <a:spcAft>
                <a:spcPts val="600"/>
              </a:spcAft>
            </a:pPr>
            <a:r>
              <a:rPr lang="en-GB" sz="1100" dirty="0"/>
              <a:t>Overall the engineering sector remains a male-dominated industry.  </a:t>
            </a:r>
          </a:p>
          <a:p>
            <a:pPr algn="ctr">
              <a:lnSpc>
                <a:spcPct val="90000"/>
              </a:lnSpc>
              <a:spcAft>
                <a:spcPts val="600"/>
              </a:spcAft>
            </a:pPr>
            <a:r>
              <a:rPr lang="en-GB" sz="1100" dirty="0"/>
              <a:t>According to WES (Women’s Engineering Society), just </a:t>
            </a:r>
            <a:r>
              <a:rPr lang="en-GB" sz="1100" b="1" dirty="0"/>
              <a:t>14.5%</a:t>
            </a:r>
            <a:r>
              <a:rPr lang="en-GB" sz="1100" dirty="0"/>
              <a:t> of the UK engineering workforce is female**. </a:t>
            </a:r>
          </a:p>
          <a:p>
            <a:pPr algn="ctr">
              <a:lnSpc>
                <a:spcPct val="90000"/>
              </a:lnSpc>
              <a:spcAft>
                <a:spcPts val="600"/>
              </a:spcAft>
            </a:pPr>
            <a:r>
              <a:rPr lang="en-GB" sz="1100" dirty="0">
                <a:latin typeface="Arial" panose="020B0604020202020204" pitchFamily="34" charset="0"/>
                <a:cs typeface="Arial" panose="020B0604020202020204" pitchFamily="34" charset="0"/>
              </a:rPr>
              <a:t>At Teledyne UK Ltd, w</a:t>
            </a:r>
            <a:r>
              <a:rPr lang="en-GB" sz="1100" dirty="0"/>
              <a:t>e still have a far greater number of male employees in comparison to female employees, like many in the engineering sector, we have taken active steps to address this disparity and will continue to strive to improve this.</a:t>
            </a:r>
          </a:p>
          <a:p>
            <a:pPr algn="ctr">
              <a:lnSpc>
                <a:spcPct val="90000"/>
              </a:lnSpc>
              <a:spcAft>
                <a:spcPts val="600"/>
              </a:spcAft>
            </a:pPr>
            <a:r>
              <a:rPr lang="en-GB" sz="1100" dirty="0"/>
              <a:t>We continue to </a:t>
            </a:r>
            <a:r>
              <a:rPr lang="en-GB" sz="1100" dirty="0">
                <a:latin typeface="Arial" panose="020B0604020202020204" pitchFamily="34" charset="0"/>
                <a:cs typeface="Arial" panose="020B0604020202020204" pitchFamily="34" charset="0"/>
              </a:rPr>
              <a:t>work to improve our internal </a:t>
            </a:r>
            <a:r>
              <a:rPr lang="en-GB" sz="1100" dirty="0" err="1">
                <a:latin typeface="Arial" panose="020B0604020202020204" pitchFamily="34" charset="0"/>
                <a:cs typeface="Arial" panose="020B0604020202020204" pitchFamily="34" charset="0"/>
              </a:rPr>
              <a:t>male:female</a:t>
            </a:r>
            <a:r>
              <a:rPr lang="en-GB" sz="1100" dirty="0">
                <a:latin typeface="Arial" panose="020B0604020202020204" pitchFamily="34" charset="0"/>
                <a:cs typeface="Arial" panose="020B0604020202020204" pitchFamily="34" charset="0"/>
              </a:rPr>
              <a:t> ratio through a number of activities and initiatives, including flexible working and a greater emphasis and promotion of family friendly policies illustrating a wider ongoing commitment to improve diversity and inclusion in the workplace; for example, our ongoing sponsorship of the Young Woman Engineer event run by the Institute of Engineering &amp; Technology (IET); an award winning apprentice programme focused on engaging and encouraging females to enter the sector; an active E,D &amp; I group; a focus on celebrating International Women’s Day and International Women in Engineering day to raise the profile and foster awareness around embracing inclusivity.</a:t>
            </a:r>
          </a:p>
          <a:p>
            <a:pPr algn="ctr">
              <a:lnSpc>
                <a:spcPct val="90000"/>
              </a:lnSpc>
              <a:spcAft>
                <a:spcPts val="600"/>
              </a:spcAft>
            </a:pPr>
            <a:r>
              <a:rPr lang="en-GB" sz="1100" dirty="0">
                <a:latin typeface="Arial" panose="020B0604020202020204" pitchFamily="34" charset="0"/>
                <a:cs typeface="Arial" panose="020B0604020202020204" pitchFamily="34" charset="0"/>
              </a:rPr>
              <a:t>During 2021 we piloted a RISE programme specifically designed to help women in senior positions develop to reach their true potential, this program sought to retain talent and provide clear development opportunities within the business. Internally we have an enhanced focus on attracting women into leadership roles and will track and monitor this as part of the ongoing activity to help drive change. We hope via the positive steps taken in relation to the recruitment process that we continue to attract and retain more female talent helping to shape and create a more diverse workforce. </a:t>
            </a:r>
          </a:p>
          <a:p>
            <a:pPr algn="ctr">
              <a:lnSpc>
                <a:spcPct val="90000"/>
              </a:lnSpc>
              <a:spcAft>
                <a:spcPts val="600"/>
              </a:spcAft>
            </a:pPr>
            <a:r>
              <a:rPr lang="en-GB" sz="1100" dirty="0">
                <a:latin typeface="Arial" panose="020B0604020202020204" pitchFamily="34" charset="0"/>
                <a:cs typeface="Arial" panose="020B0604020202020204" pitchFamily="34" charset="0"/>
              </a:rPr>
              <a:t>Over time we envisage these actions will shape and influence the company’s position and that such initiatives will help us to reduce our existing gender pay gap.</a:t>
            </a:r>
          </a:p>
          <a:p>
            <a:pPr algn="ctr">
              <a:lnSpc>
                <a:spcPct val="90000"/>
              </a:lnSpc>
              <a:spcAft>
                <a:spcPts val="600"/>
              </a:spcAft>
            </a:pPr>
            <a:endParaRPr lang="en-GB" sz="1100" dirty="0">
              <a:latin typeface="Arial" panose="020B0604020202020204" pitchFamily="34" charset="0"/>
              <a:cs typeface="Arial" panose="020B0604020202020204" pitchFamily="34" charset="0"/>
            </a:endParaRPr>
          </a:p>
          <a:p>
            <a:pPr algn="ctr">
              <a:lnSpc>
                <a:spcPct val="90000"/>
              </a:lnSpc>
              <a:spcAft>
                <a:spcPts val="600"/>
              </a:spcAft>
            </a:pPr>
            <a:endParaRPr lang="en-GB" sz="1400" dirty="0"/>
          </a:p>
        </p:txBody>
      </p:sp>
      <p:sp>
        <p:nvSpPr>
          <p:cNvPr id="26" name="Rounded Rectangle 25"/>
          <p:cNvSpPr/>
          <p:nvPr/>
        </p:nvSpPr>
        <p:spPr>
          <a:xfrm>
            <a:off x="54244" y="4159607"/>
            <a:ext cx="12062382" cy="2589662"/>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27" name="TextBox 26"/>
          <p:cNvSpPr txBox="1"/>
          <p:nvPr/>
        </p:nvSpPr>
        <p:spPr>
          <a:xfrm>
            <a:off x="909203" y="2353909"/>
            <a:ext cx="596900" cy="555119"/>
          </a:xfrm>
          <a:prstGeom prst="rect">
            <a:avLst/>
          </a:prstGeom>
          <a:noFill/>
        </p:spPr>
        <p:txBody>
          <a:bodyPr wrap="square" rtlCol="0">
            <a:noAutofit/>
          </a:bodyPr>
          <a:lstStyle/>
          <a:p>
            <a:pPr algn="ctr">
              <a:lnSpc>
                <a:spcPct val="90000"/>
              </a:lnSpc>
              <a:spcAft>
                <a:spcPts val="600"/>
              </a:spcAft>
            </a:pPr>
            <a:r>
              <a:rPr lang="en-GB" sz="3200" b="1" dirty="0"/>
              <a:t>?</a:t>
            </a:r>
          </a:p>
        </p:txBody>
      </p:sp>
      <p:sp>
        <p:nvSpPr>
          <p:cNvPr id="28" name="Rectangle 27"/>
          <p:cNvSpPr/>
          <p:nvPr/>
        </p:nvSpPr>
        <p:spPr>
          <a:xfrm>
            <a:off x="127103" y="6481928"/>
            <a:ext cx="2335888" cy="189283"/>
          </a:xfrm>
          <a:prstGeom prst="rect">
            <a:avLst/>
          </a:prstGeom>
        </p:spPr>
        <p:txBody>
          <a:bodyPr wrap="square">
            <a:spAutoFit/>
          </a:bodyPr>
          <a:lstStyle/>
          <a:p>
            <a:pPr>
              <a:lnSpc>
                <a:spcPct val="90000"/>
              </a:lnSpc>
              <a:spcAft>
                <a:spcPts val="600"/>
              </a:spcAft>
            </a:pPr>
            <a:r>
              <a:rPr lang="en-GB" sz="700" dirty="0"/>
              <a:t>*</a:t>
            </a:r>
            <a:r>
              <a:rPr lang="en-GB" sz="600" dirty="0"/>
              <a:t>Source: </a:t>
            </a:r>
            <a:r>
              <a:rPr lang="en-GB" sz="600" dirty="0">
                <a:solidFill>
                  <a:srgbClr val="FF0000"/>
                </a:solidFill>
              </a:rPr>
              <a:t>ONS.gov.uk </a:t>
            </a:r>
            <a:r>
              <a:rPr lang="en-GB" sz="600" dirty="0"/>
              <a:t>**</a:t>
            </a:r>
            <a:r>
              <a:rPr lang="en-GB" sz="600" dirty="0">
                <a:solidFill>
                  <a:srgbClr val="FF0000"/>
                </a:solidFill>
              </a:rPr>
              <a:t>Engineering UK Report</a:t>
            </a:r>
          </a:p>
        </p:txBody>
      </p:sp>
      <p:sp>
        <p:nvSpPr>
          <p:cNvPr id="29" name="TextBox 28"/>
          <p:cNvSpPr txBox="1"/>
          <p:nvPr/>
        </p:nvSpPr>
        <p:spPr>
          <a:xfrm>
            <a:off x="8111442" y="6988047"/>
            <a:ext cx="4881811" cy="330077"/>
          </a:xfrm>
          <a:prstGeom prst="rect">
            <a:avLst/>
          </a:prstGeom>
          <a:noFill/>
        </p:spPr>
        <p:txBody>
          <a:bodyPr wrap="square" rtlCol="0">
            <a:noAutofit/>
          </a:bodyPr>
          <a:lstStyle/>
          <a:p>
            <a:pPr algn="ctr">
              <a:lnSpc>
                <a:spcPct val="90000"/>
              </a:lnSpc>
              <a:spcAft>
                <a:spcPts val="600"/>
              </a:spcAft>
            </a:pPr>
            <a:endParaRPr lang="en-GB" sz="1100" dirty="0"/>
          </a:p>
        </p:txBody>
      </p:sp>
      <p:pic>
        <p:nvPicPr>
          <p:cNvPr id="30" name="Picture 29">
            <a:extLst>
              <a:ext uri="{FF2B5EF4-FFF2-40B4-BE49-F238E27FC236}">
                <a16:creationId xmlns:a16="http://schemas.microsoft.com/office/drawing/2014/main" id="{7DF8A4C8-BF97-4552-A11C-4A964C1F7712}"/>
              </a:ext>
            </a:extLst>
          </p:cNvPr>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578449" y="164327"/>
            <a:ext cx="2581442" cy="468889"/>
          </a:xfrm>
          <a:prstGeom prst="rect">
            <a:avLst/>
          </a:prstGeom>
          <a:noFill/>
          <a:ln>
            <a:noFill/>
          </a:ln>
        </p:spPr>
      </p:pic>
      <p:sp>
        <p:nvSpPr>
          <p:cNvPr id="31" name="Rectangle 30">
            <a:extLst>
              <a:ext uri="{FF2B5EF4-FFF2-40B4-BE49-F238E27FC236}">
                <a16:creationId xmlns:a16="http://schemas.microsoft.com/office/drawing/2014/main" id="{540F0657-3A93-453B-A639-7D7E1C9AE231}"/>
              </a:ext>
            </a:extLst>
          </p:cNvPr>
          <p:cNvSpPr/>
          <p:nvPr/>
        </p:nvSpPr>
        <p:spPr>
          <a:xfrm>
            <a:off x="176428" y="4499943"/>
            <a:ext cx="1823779" cy="473976"/>
          </a:xfrm>
          <a:prstGeom prst="rect">
            <a:avLst/>
          </a:prstGeom>
          <a:solidFill>
            <a:srgbClr val="0076C0"/>
          </a:solidFill>
        </p:spPr>
        <p:txBody>
          <a:bodyPr wrap="square">
            <a:spAutoFit/>
          </a:bodyPr>
          <a:lstStyle/>
          <a:p>
            <a:pPr algn="ctr">
              <a:lnSpc>
                <a:spcPct val="90000"/>
              </a:lnSpc>
              <a:spcAft>
                <a:spcPts val="600"/>
              </a:spcAft>
            </a:pPr>
            <a:r>
              <a:rPr lang="en-GB" sz="1100" b="1" dirty="0">
                <a:solidFill>
                  <a:schemeClr val="bg1"/>
                </a:solidFill>
                <a:latin typeface="Arial" panose="020B0604020202020204" pitchFamily="34" charset="0"/>
                <a:cs typeface="Arial" panose="020B0604020202020204" pitchFamily="34" charset="0"/>
              </a:rPr>
              <a:t>Male/ Female population</a:t>
            </a:r>
          </a:p>
          <a:p>
            <a:pPr algn="ctr">
              <a:lnSpc>
                <a:spcPct val="90000"/>
              </a:lnSpc>
              <a:spcAft>
                <a:spcPts val="600"/>
              </a:spcAft>
            </a:pPr>
            <a:r>
              <a:rPr lang="en-GB" sz="1100" b="1" dirty="0">
                <a:solidFill>
                  <a:schemeClr val="bg1"/>
                </a:solidFill>
                <a:latin typeface="Arial" panose="020B0604020202020204" pitchFamily="34" charset="0"/>
                <a:cs typeface="Arial" panose="020B0604020202020204" pitchFamily="34" charset="0"/>
              </a:rPr>
              <a:t> at Teledyne UK Ltd</a:t>
            </a:r>
          </a:p>
        </p:txBody>
      </p:sp>
    </p:spTree>
    <p:custDataLst>
      <p:tags r:id="rId1"/>
    </p:custDataLst>
    <p:extLst>
      <p:ext uri="{BB962C8B-B14F-4D97-AF65-F5344CB8AC3E}">
        <p14:creationId xmlns:p14="http://schemas.microsoft.com/office/powerpoint/2010/main" val="2426249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Findings – Pay Quartiles</a:t>
            </a:r>
          </a:p>
        </p:txBody>
      </p:sp>
      <p:sp>
        <p:nvSpPr>
          <p:cNvPr id="6" name="TextBox 5"/>
          <p:cNvSpPr txBox="1"/>
          <p:nvPr/>
        </p:nvSpPr>
        <p:spPr>
          <a:xfrm>
            <a:off x="304799" y="901700"/>
            <a:ext cx="11596255" cy="406400"/>
          </a:xfrm>
          <a:prstGeom prst="rect">
            <a:avLst/>
          </a:prstGeom>
          <a:noFill/>
        </p:spPr>
        <p:txBody>
          <a:bodyPr wrap="square" rtlCol="0">
            <a:noAutofit/>
          </a:bodyPr>
          <a:lstStyle/>
          <a:p>
            <a:pPr>
              <a:lnSpc>
                <a:spcPct val="90000"/>
              </a:lnSpc>
              <a:spcAft>
                <a:spcPts val="600"/>
              </a:spcAft>
            </a:pPr>
            <a:r>
              <a:rPr lang="en-GB" sz="1400" dirty="0"/>
              <a:t>The charts below show the gender distribution across Teledyne UK Ltd in four equal sized groups based on pay bands: </a:t>
            </a:r>
          </a:p>
        </p:txBody>
      </p:sp>
      <p:sp>
        <p:nvSpPr>
          <p:cNvPr id="5" name="Rounded Rectangle 4"/>
          <p:cNvSpPr/>
          <p:nvPr/>
        </p:nvSpPr>
        <p:spPr>
          <a:xfrm>
            <a:off x="416020" y="3996450"/>
            <a:ext cx="4608908" cy="2252317"/>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21" name="TextBox 20"/>
          <p:cNvSpPr txBox="1"/>
          <p:nvPr/>
        </p:nvSpPr>
        <p:spPr>
          <a:xfrm>
            <a:off x="391734" y="4329367"/>
            <a:ext cx="4608908" cy="406400"/>
          </a:xfrm>
          <a:prstGeom prst="rect">
            <a:avLst/>
          </a:prstGeom>
          <a:noFill/>
        </p:spPr>
        <p:txBody>
          <a:bodyPr wrap="square" rtlCol="0">
            <a:noAutofit/>
          </a:bodyPr>
          <a:lstStyle/>
          <a:p>
            <a:pPr algn="ctr">
              <a:lnSpc>
                <a:spcPct val="90000"/>
              </a:lnSpc>
              <a:spcAft>
                <a:spcPts val="600"/>
              </a:spcAft>
            </a:pPr>
            <a:r>
              <a:rPr lang="en-GB" sz="1100" dirty="0"/>
              <a:t>We still have a greater proportion of male employees across all four quartiles, due to the fact that we continue to employ more men in total across the organisation. </a:t>
            </a:r>
          </a:p>
          <a:p>
            <a:pPr algn="ctr">
              <a:lnSpc>
                <a:spcPct val="90000"/>
              </a:lnSpc>
              <a:spcAft>
                <a:spcPts val="600"/>
              </a:spcAft>
            </a:pPr>
            <a:r>
              <a:rPr lang="en-GB" sz="1100" dirty="0"/>
              <a:t>We continue to have a higher proportion of women in the lower quartiles than in the higher quartiles, alongside having a lower proportion of women in comparison to men in senior roles. </a:t>
            </a:r>
          </a:p>
          <a:p>
            <a:pPr algn="ctr">
              <a:lnSpc>
                <a:spcPct val="90000"/>
              </a:lnSpc>
              <a:spcAft>
                <a:spcPts val="600"/>
              </a:spcAft>
            </a:pPr>
            <a:r>
              <a:rPr lang="en-GB" sz="1100" dirty="0"/>
              <a:t>This leads to the increased positive pay gap in favour of women in the lower quartile.  </a:t>
            </a:r>
          </a:p>
        </p:txBody>
      </p:sp>
      <p:grpSp>
        <p:nvGrpSpPr>
          <p:cNvPr id="11" name="Group 10"/>
          <p:cNvGrpSpPr/>
          <p:nvPr/>
        </p:nvGrpSpPr>
        <p:grpSpPr>
          <a:xfrm>
            <a:off x="3477996" y="1382378"/>
            <a:ext cx="2406734" cy="2246668"/>
            <a:chOff x="3759202" y="1384300"/>
            <a:chExt cx="2201582" cy="2246668"/>
          </a:xfrm>
        </p:grpSpPr>
        <p:sp>
          <p:nvSpPr>
            <p:cNvPr id="19" name="Rounded Rectangle 18"/>
            <p:cNvSpPr/>
            <p:nvPr/>
          </p:nvSpPr>
          <p:spPr>
            <a:xfrm>
              <a:off x="3759202" y="1384300"/>
              <a:ext cx="2201582" cy="2246668"/>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35" name="TextBox 34"/>
            <p:cNvSpPr txBox="1"/>
            <p:nvPr/>
          </p:nvSpPr>
          <p:spPr>
            <a:xfrm>
              <a:off x="4020896" y="3160643"/>
              <a:ext cx="1678193" cy="268942"/>
            </a:xfrm>
            <a:prstGeom prst="rect">
              <a:avLst/>
            </a:prstGeom>
            <a:noFill/>
          </p:spPr>
          <p:txBody>
            <a:bodyPr wrap="square" rtlCol="0">
              <a:noAutofit/>
            </a:bodyPr>
            <a:lstStyle/>
            <a:p>
              <a:pPr algn="ctr">
                <a:lnSpc>
                  <a:spcPct val="90000"/>
                </a:lnSpc>
                <a:spcAft>
                  <a:spcPts val="600"/>
                </a:spcAft>
              </a:pPr>
              <a:r>
                <a:rPr lang="en-GB" sz="1000" b="1" dirty="0"/>
                <a:t>2.79% pay gap in favour of men</a:t>
              </a:r>
            </a:p>
          </p:txBody>
        </p:sp>
      </p:grpSp>
      <p:grpSp>
        <p:nvGrpSpPr>
          <p:cNvPr id="12" name="Group 11"/>
          <p:cNvGrpSpPr/>
          <p:nvPr/>
        </p:nvGrpSpPr>
        <p:grpSpPr>
          <a:xfrm>
            <a:off x="6253233" y="1384299"/>
            <a:ext cx="3003162" cy="2246669"/>
            <a:chOff x="5941251" y="1384299"/>
            <a:chExt cx="2808975" cy="2246669"/>
          </a:xfrm>
        </p:grpSpPr>
        <p:graphicFrame>
          <p:nvGraphicFramePr>
            <p:cNvPr id="23" name="Chart 22"/>
            <p:cNvGraphicFramePr>
              <a:graphicFrameLocks/>
            </p:cNvGraphicFramePr>
            <p:nvPr>
              <p:extLst>
                <p:ext uri="{D42A27DB-BD31-4B8C-83A1-F6EECF244321}">
                  <p14:modId xmlns:p14="http://schemas.microsoft.com/office/powerpoint/2010/main" val="59170736"/>
                </p:ext>
              </p:extLst>
            </p:nvPr>
          </p:nvGraphicFramePr>
          <p:xfrm>
            <a:off x="5941251" y="1433930"/>
            <a:ext cx="2808975" cy="1626769"/>
          </p:xfrm>
          <a:graphic>
            <a:graphicData uri="http://schemas.openxmlformats.org/drawingml/2006/chart">
              <c:chart xmlns:c="http://schemas.openxmlformats.org/drawingml/2006/chart" xmlns:r="http://schemas.openxmlformats.org/officeDocument/2006/relationships" r:id="rId3"/>
            </a:graphicData>
          </a:graphic>
        </p:graphicFrame>
        <p:sp>
          <p:nvSpPr>
            <p:cNvPr id="22" name="Rounded Rectangle 21"/>
            <p:cNvSpPr/>
            <p:nvPr/>
          </p:nvSpPr>
          <p:spPr>
            <a:xfrm>
              <a:off x="6244948" y="1384299"/>
              <a:ext cx="2201582" cy="2246669"/>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36" name="TextBox 35"/>
            <p:cNvSpPr txBox="1"/>
            <p:nvPr/>
          </p:nvSpPr>
          <p:spPr>
            <a:xfrm>
              <a:off x="6506642" y="3121072"/>
              <a:ext cx="1678193" cy="268942"/>
            </a:xfrm>
            <a:prstGeom prst="rect">
              <a:avLst/>
            </a:prstGeom>
            <a:noFill/>
          </p:spPr>
          <p:txBody>
            <a:bodyPr wrap="square" rtlCol="0">
              <a:noAutofit/>
            </a:bodyPr>
            <a:lstStyle/>
            <a:p>
              <a:pPr algn="ctr">
                <a:lnSpc>
                  <a:spcPct val="90000"/>
                </a:lnSpc>
                <a:spcAft>
                  <a:spcPts val="600"/>
                </a:spcAft>
              </a:pPr>
              <a:r>
                <a:rPr lang="en-GB" sz="1000" b="1" dirty="0"/>
                <a:t>3.13% pay gap in favour of men</a:t>
              </a:r>
            </a:p>
          </p:txBody>
        </p:sp>
      </p:grpSp>
      <p:grpSp>
        <p:nvGrpSpPr>
          <p:cNvPr id="10" name="Group 9"/>
          <p:cNvGrpSpPr/>
          <p:nvPr/>
        </p:nvGrpSpPr>
        <p:grpSpPr>
          <a:xfrm>
            <a:off x="9211489" y="1384297"/>
            <a:ext cx="3003162" cy="2246669"/>
            <a:chOff x="8497330" y="1384299"/>
            <a:chExt cx="2808975" cy="2246669"/>
          </a:xfrm>
        </p:grpSpPr>
        <p:sp>
          <p:nvSpPr>
            <p:cNvPr id="24" name="Rounded Rectangle 23"/>
            <p:cNvSpPr/>
            <p:nvPr/>
          </p:nvSpPr>
          <p:spPr>
            <a:xfrm>
              <a:off x="8726960" y="1384299"/>
              <a:ext cx="2201582" cy="2246669"/>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graphicFrame>
          <p:nvGraphicFramePr>
            <p:cNvPr id="25" name="Chart 24"/>
            <p:cNvGraphicFramePr>
              <a:graphicFrameLocks/>
            </p:cNvGraphicFramePr>
            <p:nvPr>
              <p:extLst>
                <p:ext uri="{D42A27DB-BD31-4B8C-83A1-F6EECF244321}">
                  <p14:modId xmlns:p14="http://schemas.microsoft.com/office/powerpoint/2010/main" val="1758693658"/>
                </p:ext>
              </p:extLst>
            </p:nvPr>
          </p:nvGraphicFramePr>
          <p:xfrm>
            <a:off x="8497330" y="1384301"/>
            <a:ext cx="2808975" cy="1617244"/>
          </p:xfrm>
          <a:graphic>
            <a:graphicData uri="http://schemas.openxmlformats.org/drawingml/2006/chart">
              <c:chart xmlns:c="http://schemas.openxmlformats.org/drawingml/2006/chart" xmlns:r="http://schemas.openxmlformats.org/officeDocument/2006/relationships" r:id="rId4"/>
            </a:graphicData>
          </a:graphic>
        </p:graphicFrame>
        <p:sp>
          <p:nvSpPr>
            <p:cNvPr id="37" name="TextBox 36"/>
            <p:cNvSpPr txBox="1"/>
            <p:nvPr/>
          </p:nvSpPr>
          <p:spPr>
            <a:xfrm>
              <a:off x="8988653" y="3122743"/>
              <a:ext cx="1678193" cy="268942"/>
            </a:xfrm>
            <a:prstGeom prst="rect">
              <a:avLst/>
            </a:prstGeom>
            <a:noFill/>
          </p:spPr>
          <p:txBody>
            <a:bodyPr wrap="square" rtlCol="0">
              <a:noAutofit/>
            </a:bodyPr>
            <a:lstStyle/>
            <a:p>
              <a:pPr algn="ctr">
                <a:lnSpc>
                  <a:spcPct val="90000"/>
                </a:lnSpc>
                <a:spcAft>
                  <a:spcPts val="600"/>
                </a:spcAft>
              </a:pPr>
              <a:r>
                <a:rPr lang="en-GB" sz="1000" b="1" dirty="0"/>
                <a:t>3.00% pay gap in favour of women</a:t>
              </a:r>
            </a:p>
          </p:txBody>
        </p:sp>
      </p:grpSp>
      <p:pic>
        <p:nvPicPr>
          <p:cNvPr id="30" name="Picture 29">
            <a:extLst>
              <a:ext uri="{FF2B5EF4-FFF2-40B4-BE49-F238E27FC236}">
                <a16:creationId xmlns:a16="http://schemas.microsoft.com/office/drawing/2014/main" id="{051B6422-92FA-49C9-8E25-FF351DA750EF}"/>
              </a:ext>
            </a:extLst>
          </p:cNvPr>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8539084" y="181785"/>
            <a:ext cx="2269943" cy="421819"/>
          </a:xfrm>
          <a:prstGeom prst="rect">
            <a:avLst/>
          </a:prstGeom>
          <a:noFill/>
          <a:ln>
            <a:noFill/>
          </a:ln>
        </p:spPr>
      </p:pic>
      <p:graphicFrame>
        <p:nvGraphicFramePr>
          <p:cNvPr id="33" name="Chart 32">
            <a:extLst>
              <a:ext uri="{FF2B5EF4-FFF2-40B4-BE49-F238E27FC236}">
                <a16:creationId xmlns:a16="http://schemas.microsoft.com/office/drawing/2014/main" id="{00000000-0008-0000-0B00-000005000000}"/>
              </a:ext>
            </a:extLst>
          </p:cNvPr>
          <p:cNvGraphicFramePr>
            <a:graphicFrameLocks/>
          </p:cNvGraphicFramePr>
          <p:nvPr>
            <p:extLst>
              <p:ext uri="{D42A27DB-BD31-4B8C-83A1-F6EECF244321}">
                <p14:modId xmlns:p14="http://schemas.microsoft.com/office/powerpoint/2010/main" val="2328788591"/>
              </p:ext>
            </p:extLst>
          </p:nvPr>
        </p:nvGraphicFramePr>
        <p:xfrm>
          <a:off x="6341018" y="1516277"/>
          <a:ext cx="2818500" cy="1648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4" name="Chart 33">
            <a:extLst>
              <a:ext uri="{FF2B5EF4-FFF2-40B4-BE49-F238E27FC236}">
                <a16:creationId xmlns:a16="http://schemas.microsoft.com/office/drawing/2014/main" id="{00000000-0008-0000-0B00-000004000000}"/>
              </a:ext>
            </a:extLst>
          </p:cNvPr>
          <p:cNvGraphicFramePr>
            <a:graphicFrameLocks/>
          </p:cNvGraphicFramePr>
          <p:nvPr>
            <p:extLst>
              <p:ext uri="{D42A27DB-BD31-4B8C-83A1-F6EECF244321}">
                <p14:modId xmlns:p14="http://schemas.microsoft.com/office/powerpoint/2010/main" val="2437414278"/>
              </p:ext>
            </p:extLst>
          </p:nvPr>
        </p:nvGraphicFramePr>
        <p:xfrm>
          <a:off x="9261628" y="1560602"/>
          <a:ext cx="2818500" cy="1638675"/>
        </p:xfrm>
        <a:graphic>
          <a:graphicData uri="http://schemas.openxmlformats.org/drawingml/2006/chart">
            <c:chart xmlns:c="http://schemas.openxmlformats.org/drawingml/2006/chart" xmlns:r="http://schemas.openxmlformats.org/officeDocument/2006/relationships" r:id="rId7"/>
          </a:graphicData>
        </a:graphic>
      </p:graphicFrame>
      <p:pic>
        <p:nvPicPr>
          <p:cNvPr id="27" name="Picture 26">
            <a:extLst>
              <a:ext uri="{FF2B5EF4-FFF2-40B4-BE49-F238E27FC236}">
                <a16:creationId xmlns:a16="http://schemas.microsoft.com/office/drawing/2014/main" id="{1DA0C385-A60A-4744-850D-6A8FC71519A4}"/>
              </a:ext>
            </a:extLst>
          </p:cNvPr>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8571346" y="176411"/>
            <a:ext cx="2581442" cy="468889"/>
          </a:xfrm>
          <a:prstGeom prst="rect">
            <a:avLst/>
          </a:prstGeom>
          <a:noFill/>
          <a:ln>
            <a:noFill/>
          </a:ln>
        </p:spPr>
      </p:pic>
      <p:graphicFrame>
        <p:nvGraphicFramePr>
          <p:cNvPr id="28" name="Chart 27">
            <a:extLst>
              <a:ext uri="{FF2B5EF4-FFF2-40B4-BE49-F238E27FC236}">
                <a16:creationId xmlns:a16="http://schemas.microsoft.com/office/drawing/2014/main" id="{00000000-0008-0000-0B00-000006000000}"/>
              </a:ext>
            </a:extLst>
          </p:cNvPr>
          <p:cNvGraphicFramePr>
            <a:graphicFrameLocks/>
          </p:cNvGraphicFramePr>
          <p:nvPr>
            <p:extLst>
              <p:ext uri="{D42A27DB-BD31-4B8C-83A1-F6EECF244321}">
                <p14:modId xmlns:p14="http://schemas.microsoft.com/office/powerpoint/2010/main" val="874899315"/>
              </p:ext>
            </p:extLst>
          </p:nvPr>
        </p:nvGraphicFramePr>
        <p:xfrm>
          <a:off x="3184905" y="1463107"/>
          <a:ext cx="2818500" cy="1648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9" name="Chart 28">
            <a:extLst>
              <a:ext uri="{FF2B5EF4-FFF2-40B4-BE49-F238E27FC236}">
                <a16:creationId xmlns:a16="http://schemas.microsoft.com/office/drawing/2014/main" id="{00000000-0008-0000-0B00-000007000000}"/>
              </a:ext>
            </a:extLst>
          </p:cNvPr>
          <p:cNvGraphicFramePr>
            <a:graphicFrameLocks/>
          </p:cNvGraphicFramePr>
          <p:nvPr>
            <p:extLst>
              <p:ext uri="{D42A27DB-BD31-4B8C-83A1-F6EECF244321}">
                <p14:modId xmlns:p14="http://schemas.microsoft.com/office/powerpoint/2010/main" val="2380439722"/>
              </p:ext>
            </p:extLst>
          </p:nvPr>
        </p:nvGraphicFramePr>
        <p:xfrm>
          <a:off x="128892" y="1482772"/>
          <a:ext cx="2819400" cy="16383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9" name="Chart 38">
            <a:extLst>
              <a:ext uri="{FF2B5EF4-FFF2-40B4-BE49-F238E27FC236}">
                <a16:creationId xmlns:a16="http://schemas.microsoft.com/office/drawing/2014/main" id="{00000000-0008-0000-0B00-000008000000}"/>
              </a:ext>
            </a:extLst>
          </p:cNvPr>
          <p:cNvGraphicFramePr>
            <a:graphicFrameLocks/>
          </p:cNvGraphicFramePr>
          <p:nvPr>
            <p:extLst>
              <p:ext uri="{D42A27DB-BD31-4B8C-83A1-F6EECF244321}">
                <p14:modId xmlns:p14="http://schemas.microsoft.com/office/powerpoint/2010/main" val="2322127163"/>
              </p:ext>
            </p:extLst>
          </p:nvPr>
        </p:nvGraphicFramePr>
        <p:xfrm>
          <a:off x="5049214" y="3996450"/>
          <a:ext cx="7004741" cy="2195123"/>
        </p:xfrm>
        <a:graphic>
          <a:graphicData uri="http://schemas.openxmlformats.org/drawingml/2006/chart">
            <c:chart xmlns:c="http://schemas.openxmlformats.org/drawingml/2006/chart" xmlns:r="http://schemas.openxmlformats.org/officeDocument/2006/relationships" r:id="rId11"/>
          </a:graphicData>
        </a:graphic>
      </p:graphicFrame>
      <p:grpSp>
        <p:nvGrpSpPr>
          <p:cNvPr id="40" name="Group 39">
            <a:extLst>
              <a:ext uri="{FF2B5EF4-FFF2-40B4-BE49-F238E27FC236}">
                <a16:creationId xmlns:a16="http://schemas.microsoft.com/office/drawing/2014/main" id="{2C34F01E-25FD-4F3D-9FE2-D5649EF054DC}"/>
              </a:ext>
            </a:extLst>
          </p:cNvPr>
          <p:cNvGrpSpPr/>
          <p:nvPr/>
        </p:nvGrpSpPr>
        <p:grpSpPr>
          <a:xfrm>
            <a:off x="488497" y="1360116"/>
            <a:ext cx="2406734" cy="2246668"/>
            <a:chOff x="3759202" y="1384300"/>
            <a:chExt cx="2201582" cy="2246668"/>
          </a:xfrm>
        </p:grpSpPr>
        <p:sp>
          <p:nvSpPr>
            <p:cNvPr id="41" name="Rounded Rectangle 18">
              <a:extLst>
                <a:ext uri="{FF2B5EF4-FFF2-40B4-BE49-F238E27FC236}">
                  <a16:creationId xmlns:a16="http://schemas.microsoft.com/office/drawing/2014/main" id="{31A1087C-E0B0-4908-B245-5B51AE6CFA50}"/>
                </a:ext>
              </a:extLst>
            </p:cNvPr>
            <p:cNvSpPr/>
            <p:nvPr/>
          </p:nvSpPr>
          <p:spPr>
            <a:xfrm>
              <a:off x="3759202" y="1384300"/>
              <a:ext cx="2201582" cy="2246668"/>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42" name="TextBox 41">
              <a:extLst>
                <a:ext uri="{FF2B5EF4-FFF2-40B4-BE49-F238E27FC236}">
                  <a16:creationId xmlns:a16="http://schemas.microsoft.com/office/drawing/2014/main" id="{7CBDD825-75FF-4117-B63D-5FCB5ADF17C2}"/>
                </a:ext>
              </a:extLst>
            </p:cNvPr>
            <p:cNvSpPr txBox="1"/>
            <p:nvPr/>
          </p:nvSpPr>
          <p:spPr>
            <a:xfrm>
              <a:off x="4020896" y="3160643"/>
              <a:ext cx="1678193" cy="268942"/>
            </a:xfrm>
            <a:prstGeom prst="rect">
              <a:avLst/>
            </a:prstGeom>
            <a:noFill/>
          </p:spPr>
          <p:txBody>
            <a:bodyPr wrap="square" rtlCol="0">
              <a:noAutofit/>
            </a:bodyPr>
            <a:lstStyle/>
            <a:p>
              <a:pPr algn="ctr">
                <a:lnSpc>
                  <a:spcPct val="90000"/>
                </a:lnSpc>
                <a:spcAft>
                  <a:spcPts val="600"/>
                </a:spcAft>
              </a:pPr>
              <a:r>
                <a:rPr lang="en-GB" sz="1000" b="1" dirty="0"/>
                <a:t>2.79% pay gap in favour of men</a:t>
              </a:r>
            </a:p>
          </p:txBody>
        </p:sp>
      </p:grpSp>
    </p:spTree>
    <p:custDataLst>
      <p:tags r:id="rId1"/>
    </p:custDataLst>
    <p:extLst>
      <p:ext uri="{BB962C8B-B14F-4D97-AF65-F5344CB8AC3E}">
        <p14:creationId xmlns:p14="http://schemas.microsoft.com/office/powerpoint/2010/main" val="3246744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259850" y="5908909"/>
            <a:ext cx="11652750" cy="767706"/>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4" name="Title 3"/>
          <p:cNvSpPr>
            <a:spLocks noGrp="1"/>
          </p:cNvSpPr>
          <p:nvPr>
            <p:ph type="title"/>
          </p:nvPr>
        </p:nvSpPr>
        <p:spPr>
          <a:xfrm>
            <a:off x="1512009" y="180700"/>
            <a:ext cx="6970849" cy="515978"/>
          </a:xfrm>
        </p:spPr>
        <p:txBody>
          <a:bodyPr/>
          <a:lstStyle/>
          <a:p>
            <a:r>
              <a:rPr lang="en-GB" dirty="0"/>
              <a:t>Findings – hourly pay and bonus</a:t>
            </a:r>
          </a:p>
        </p:txBody>
      </p:sp>
      <p:sp>
        <p:nvSpPr>
          <p:cNvPr id="5" name="Rounded Rectangle 4"/>
          <p:cNvSpPr/>
          <p:nvPr/>
        </p:nvSpPr>
        <p:spPr>
          <a:xfrm>
            <a:off x="196846" y="1724928"/>
            <a:ext cx="11798308" cy="2625542"/>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20" name="Rounded Rectangle 19"/>
          <p:cNvSpPr/>
          <p:nvPr/>
        </p:nvSpPr>
        <p:spPr>
          <a:xfrm>
            <a:off x="3125997" y="4481856"/>
            <a:ext cx="8797318" cy="1304195"/>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grpSp>
        <p:nvGrpSpPr>
          <p:cNvPr id="11" name="Group 10"/>
          <p:cNvGrpSpPr/>
          <p:nvPr/>
        </p:nvGrpSpPr>
        <p:grpSpPr>
          <a:xfrm>
            <a:off x="574916" y="4874960"/>
            <a:ext cx="1874186" cy="1392150"/>
            <a:chOff x="367438" y="1233919"/>
            <a:chExt cx="1763779" cy="1410316"/>
          </a:xfrm>
        </p:grpSpPr>
        <p:pic>
          <p:nvPicPr>
            <p:cNvPr id="29" name="Picture 2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6624" y="1246656"/>
              <a:ext cx="372944" cy="770340"/>
            </a:xfrm>
            <a:prstGeom prst="rect">
              <a:avLst/>
            </a:prstGeom>
          </p:spPr>
        </p:pic>
        <p:grpSp>
          <p:nvGrpSpPr>
            <p:cNvPr id="10" name="Group 9"/>
            <p:cNvGrpSpPr/>
            <p:nvPr/>
          </p:nvGrpSpPr>
          <p:grpSpPr>
            <a:xfrm>
              <a:off x="1299101" y="1233919"/>
              <a:ext cx="832116" cy="1410316"/>
              <a:chOff x="1807101" y="1233919"/>
              <a:chExt cx="832116" cy="1410316"/>
            </a:xfrm>
          </p:grpSpPr>
          <p:pic>
            <p:nvPicPr>
              <p:cNvPr id="28" name="Picture 27"/>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900163" y="1233919"/>
                <a:ext cx="485776" cy="770340"/>
              </a:xfrm>
              <a:prstGeom prst="rect">
                <a:avLst/>
              </a:prstGeom>
            </p:spPr>
          </p:pic>
          <p:sp>
            <p:nvSpPr>
              <p:cNvPr id="31" name="TextBox 30"/>
              <p:cNvSpPr txBox="1"/>
              <p:nvPr/>
            </p:nvSpPr>
            <p:spPr>
              <a:xfrm>
                <a:off x="1807101" y="1988019"/>
                <a:ext cx="832116" cy="656216"/>
              </a:xfrm>
              <a:prstGeom prst="rect">
                <a:avLst/>
              </a:prstGeom>
              <a:noFill/>
            </p:spPr>
            <p:txBody>
              <a:bodyPr wrap="square" rtlCol="0">
                <a:noAutofit/>
              </a:bodyPr>
              <a:lstStyle/>
              <a:p>
                <a:pPr algn="ctr">
                  <a:lnSpc>
                    <a:spcPct val="90000"/>
                  </a:lnSpc>
                  <a:spcAft>
                    <a:spcPts val="600"/>
                  </a:spcAft>
                </a:pPr>
                <a:r>
                  <a:rPr lang="en-GB" sz="1600" b="1" dirty="0"/>
                  <a:t>84%</a:t>
                </a:r>
              </a:p>
            </p:txBody>
          </p:sp>
        </p:grpSp>
        <p:sp>
          <p:nvSpPr>
            <p:cNvPr id="32" name="TextBox 31"/>
            <p:cNvSpPr txBox="1"/>
            <p:nvPr/>
          </p:nvSpPr>
          <p:spPr>
            <a:xfrm>
              <a:off x="367438" y="1978784"/>
              <a:ext cx="931663" cy="656216"/>
            </a:xfrm>
            <a:prstGeom prst="rect">
              <a:avLst/>
            </a:prstGeom>
            <a:noFill/>
          </p:spPr>
          <p:txBody>
            <a:bodyPr wrap="square" rtlCol="0">
              <a:noAutofit/>
            </a:bodyPr>
            <a:lstStyle/>
            <a:p>
              <a:pPr algn="ctr">
                <a:lnSpc>
                  <a:spcPct val="90000"/>
                </a:lnSpc>
                <a:spcAft>
                  <a:spcPts val="600"/>
                </a:spcAft>
              </a:pPr>
              <a:r>
                <a:rPr lang="en-GB" sz="1600" b="1" dirty="0"/>
                <a:t>88%</a:t>
              </a:r>
            </a:p>
          </p:txBody>
        </p:sp>
      </p:grpSp>
      <p:sp>
        <p:nvSpPr>
          <p:cNvPr id="2" name="Rectangle 1"/>
          <p:cNvSpPr/>
          <p:nvPr/>
        </p:nvSpPr>
        <p:spPr>
          <a:xfrm>
            <a:off x="170011" y="1720795"/>
            <a:ext cx="11798308" cy="2662267"/>
          </a:xfrm>
          <a:prstGeom prst="rect">
            <a:avLst/>
          </a:prstGeom>
        </p:spPr>
        <p:txBody>
          <a:bodyPr wrap="square">
            <a:spAutoFit/>
          </a:bodyPr>
          <a:lstStyle/>
          <a:p>
            <a:pPr algn="ctr"/>
            <a:r>
              <a:rPr lang="en-GB" sz="1100" dirty="0">
                <a:latin typeface="Arial" panose="020B0604020202020204" pitchFamily="34" charset="0"/>
                <a:cs typeface="Arial" panose="020B0604020202020204" pitchFamily="34" charset="0"/>
              </a:rPr>
              <a:t>The gender pay gap remains a complex issue and so are the reasons behind it.  </a:t>
            </a:r>
          </a:p>
          <a:p>
            <a:pPr algn="ctr"/>
            <a:r>
              <a:rPr lang="en-GB" sz="1100" dirty="0">
                <a:latin typeface="Arial" panose="020B0604020202020204" pitchFamily="34" charset="0"/>
                <a:cs typeface="Arial" panose="020B0604020202020204" pitchFamily="34" charset="0"/>
              </a:rPr>
              <a:t>At Teledyne UK Ltd, we remain confident that we do not have an equal pay issue. The gender pay gap remains a result of the types of roles that males and females are typically doing within our organisation and is supported by the salaries outlined and reflected in the quartile data overview.</a:t>
            </a:r>
          </a:p>
          <a:p>
            <a:pPr algn="ctr"/>
            <a:endParaRPr lang="en-GB" sz="800" dirty="0">
              <a:latin typeface="Arial" panose="020B0604020202020204" pitchFamily="34" charset="0"/>
              <a:cs typeface="Arial" panose="020B0604020202020204" pitchFamily="34" charset="0"/>
            </a:endParaRPr>
          </a:p>
          <a:p>
            <a:pPr lvl="0" algn="ctr"/>
            <a:r>
              <a:rPr lang="en-GB" sz="1100" dirty="0">
                <a:latin typeface="Arial" panose="020B0604020202020204" pitchFamily="34" charset="0"/>
                <a:cs typeface="Arial" panose="020B0604020202020204" pitchFamily="34" charset="0"/>
              </a:rPr>
              <a:t>We continue to have a gender pay gap because, predominantly, and in common with the wider engineering sector, we employ more men than women, and a greater proportion of our senior leadership team at the time of review remain male, despite progress being made in this area over the last few years.  </a:t>
            </a:r>
          </a:p>
          <a:p>
            <a:pPr lvl="0" algn="ctr"/>
            <a:endParaRPr lang="en-GB" sz="800" dirty="0">
              <a:latin typeface="Arial" panose="020B0604020202020204" pitchFamily="34" charset="0"/>
              <a:cs typeface="Arial" panose="020B0604020202020204" pitchFamily="34" charset="0"/>
            </a:endParaRPr>
          </a:p>
          <a:p>
            <a:pPr lvl="0" algn="ctr"/>
            <a:r>
              <a:rPr lang="en-GB" sz="1100" dirty="0">
                <a:latin typeface="Arial" panose="020B0604020202020204" pitchFamily="34" charset="0"/>
                <a:cs typeface="Arial" panose="020B0604020202020204" pitchFamily="34" charset="0"/>
              </a:rPr>
              <a:t>This is not unusual for companies in the engineering and manufacturing sector which have a large number of roles in science, technology, engineering and mathematics (STEM).  </a:t>
            </a:r>
          </a:p>
          <a:p>
            <a:pPr lvl="0" algn="ctr"/>
            <a:r>
              <a:rPr lang="en-GB" sz="1100" dirty="0">
                <a:latin typeface="Arial" panose="020B0604020202020204" pitchFamily="34" charset="0"/>
                <a:cs typeface="Arial" panose="020B0604020202020204" pitchFamily="34" charset="0"/>
              </a:rPr>
              <a:t>The number of women employed in these areas is typically less than men and this has an impact on the size and demographics of the talent pool from which we can recruit.  </a:t>
            </a:r>
          </a:p>
          <a:p>
            <a:pPr lvl="0" algn="ctr"/>
            <a:r>
              <a:rPr lang="en-GB" sz="1100" dirty="0">
                <a:latin typeface="Arial" panose="020B0604020202020204" pitchFamily="34" charset="0"/>
                <a:cs typeface="Arial" panose="020B0604020202020204" pitchFamily="34" charset="0"/>
              </a:rPr>
              <a:t>As an employer we actively take part and engage in all things related to STEM across the country. In utilising anonymous CVs from all job applicants to avoid unconscious bias we endeavour to create a fairer and more effective hiring process. In 2021 we enhanced organisational occupational maternity pay and continue to focus on other family friendly polices throughout 2021, with a view to expanding on these and continuing to grow the focus, highlighting these areas and associated policies throughout 2022.  </a:t>
            </a:r>
          </a:p>
          <a:p>
            <a:pPr lvl="0" algn="ctr"/>
            <a:endParaRPr lang="en-GB" sz="800" dirty="0">
              <a:latin typeface="Arial" panose="020B0604020202020204" pitchFamily="34" charset="0"/>
              <a:cs typeface="Arial" panose="020B0604020202020204" pitchFamily="34" charset="0"/>
            </a:endParaRPr>
          </a:p>
          <a:p>
            <a:pPr lvl="0" algn="ctr"/>
            <a:r>
              <a:rPr lang="en-GB" sz="1100" dirty="0">
                <a:latin typeface="Arial" panose="020B0604020202020204" pitchFamily="34" charset="0"/>
                <a:cs typeface="Arial" panose="020B0604020202020204" pitchFamily="34" charset="0"/>
              </a:rPr>
              <a:t>During the reporting period, we have continued the ongoing integration of colleagues from Teledyne business units across the UK into Teledyne UK Ltd, and gone through internal restructuring activity which may have contributed to the headline figures remaining predominantly static. The continued organisational focus post the 2021 snapshot and in 2022 remains on the on-going assimilation, integration, standardising and harmonising the wider Teledyne UK business units into a single UK legal entity.</a:t>
            </a:r>
            <a:endParaRPr lang="en-GB" sz="1100" dirty="0"/>
          </a:p>
        </p:txBody>
      </p:sp>
      <p:graphicFrame>
        <p:nvGraphicFramePr>
          <p:cNvPr id="24" name="Table 23"/>
          <p:cNvGraphicFramePr>
            <a:graphicFrameLocks noGrp="1"/>
          </p:cNvGraphicFramePr>
          <p:nvPr>
            <p:extLst>
              <p:ext uri="{D42A27DB-BD31-4B8C-83A1-F6EECF244321}">
                <p14:modId xmlns:p14="http://schemas.microsoft.com/office/powerpoint/2010/main" val="1834955642"/>
              </p:ext>
            </p:extLst>
          </p:nvPr>
        </p:nvGraphicFramePr>
        <p:xfrm>
          <a:off x="1587045" y="779759"/>
          <a:ext cx="4136380" cy="874176"/>
        </p:xfrm>
        <a:graphic>
          <a:graphicData uri="http://schemas.openxmlformats.org/drawingml/2006/table">
            <a:tbl>
              <a:tblPr firstRow="1" bandRow="1">
                <a:tableStyleId>{9D7B26C5-4107-4FEC-AEDC-1716B250A1EF}</a:tableStyleId>
              </a:tblPr>
              <a:tblGrid>
                <a:gridCol w="2068190">
                  <a:extLst>
                    <a:ext uri="{9D8B030D-6E8A-4147-A177-3AD203B41FA5}">
                      <a16:colId xmlns:a16="http://schemas.microsoft.com/office/drawing/2014/main" val="20000"/>
                    </a:ext>
                  </a:extLst>
                </a:gridCol>
                <a:gridCol w="2068190">
                  <a:extLst>
                    <a:ext uri="{9D8B030D-6E8A-4147-A177-3AD203B41FA5}">
                      <a16:colId xmlns:a16="http://schemas.microsoft.com/office/drawing/2014/main" val="20001"/>
                    </a:ext>
                  </a:extLst>
                </a:gridCol>
              </a:tblGrid>
              <a:tr h="356016">
                <a:tc gridSpan="2">
                  <a:txBody>
                    <a:bodyPr/>
                    <a:lstStyle/>
                    <a:p>
                      <a:pPr algn="ctr"/>
                      <a:r>
                        <a:rPr lang="en-GB" sz="1400" dirty="0"/>
                        <a:t>  </a:t>
                      </a:r>
                      <a:r>
                        <a:rPr lang="en-GB" sz="1400" dirty="0">
                          <a:solidFill>
                            <a:schemeClr val="bg1"/>
                          </a:solidFill>
                        </a:rPr>
                        <a:t>Women’s hourly</a:t>
                      </a:r>
                      <a:r>
                        <a:rPr lang="en-GB" sz="1400" baseline="0" dirty="0">
                          <a:solidFill>
                            <a:schemeClr val="bg1"/>
                          </a:solidFill>
                        </a:rPr>
                        <a:t> rate is:</a:t>
                      </a:r>
                      <a:r>
                        <a:rPr lang="en-GB" sz="1400"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r"/>
                      <a:endParaRPr lang="en-GB" sz="1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1180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20.67%</a:t>
                      </a:r>
                      <a:r>
                        <a:rPr lang="en-GB" sz="1400" b="1" dirty="0"/>
                        <a:t> LOWER</a:t>
                      </a:r>
                    </a:p>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a:t>(mean)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latin typeface="+mn-lt"/>
                          <a:ea typeface="+mn-ea"/>
                          <a:cs typeface="+mn-cs"/>
                        </a:rPr>
                        <a:t>28.48%</a:t>
                      </a:r>
                      <a:r>
                        <a:rPr lang="en-GB" sz="1400" b="1" kern="1200" dirty="0">
                          <a:solidFill>
                            <a:srgbClr val="FF0000"/>
                          </a:solidFill>
                          <a:latin typeface="+mn-lt"/>
                          <a:ea typeface="+mn-ea"/>
                          <a:cs typeface="+mn-cs"/>
                        </a:rPr>
                        <a:t> </a:t>
                      </a:r>
                      <a:r>
                        <a:rPr lang="en-GB" sz="1400" b="1" kern="1200" dirty="0">
                          <a:solidFill>
                            <a:schemeClr val="tx1"/>
                          </a:solidFill>
                          <a:latin typeface="+mn-lt"/>
                          <a:ea typeface="+mn-ea"/>
                          <a:cs typeface="+mn-cs"/>
                        </a:rPr>
                        <a:t>LOWER</a:t>
                      </a:r>
                    </a:p>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latin typeface="+mn-lt"/>
                          <a:ea typeface="+mn-ea"/>
                          <a:cs typeface="+mn-cs"/>
                        </a:rPr>
                        <a:t>(median)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2405605292"/>
              </p:ext>
            </p:extLst>
          </p:nvPr>
        </p:nvGraphicFramePr>
        <p:xfrm>
          <a:off x="6086225" y="770466"/>
          <a:ext cx="4029280" cy="898528"/>
        </p:xfrm>
        <a:graphic>
          <a:graphicData uri="http://schemas.openxmlformats.org/drawingml/2006/table">
            <a:tbl>
              <a:tblPr firstRow="1" bandRow="1">
                <a:tableStyleId>{9D7B26C5-4107-4FEC-AEDC-1716B250A1EF}</a:tableStyleId>
              </a:tblPr>
              <a:tblGrid>
                <a:gridCol w="2014640">
                  <a:extLst>
                    <a:ext uri="{9D8B030D-6E8A-4147-A177-3AD203B41FA5}">
                      <a16:colId xmlns:a16="http://schemas.microsoft.com/office/drawing/2014/main" val="20000"/>
                    </a:ext>
                  </a:extLst>
                </a:gridCol>
                <a:gridCol w="2014640">
                  <a:extLst>
                    <a:ext uri="{9D8B030D-6E8A-4147-A177-3AD203B41FA5}">
                      <a16:colId xmlns:a16="http://schemas.microsoft.com/office/drawing/2014/main" val="20001"/>
                    </a:ext>
                  </a:extLst>
                </a:gridCol>
              </a:tblGrid>
              <a:tr h="380368">
                <a:tc gridSpan="2">
                  <a:txBody>
                    <a:bodyPr/>
                    <a:lstStyle/>
                    <a:p>
                      <a:pPr algn="ctr"/>
                      <a:r>
                        <a:rPr lang="en-GB" sz="1400" dirty="0"/>
                        <a:t>  </a:t>
                      </a:r>
                      <a:r>
                        <a:rPr lang="en-GB" sz="1400" dirty="0">
                          <a:solidFill>
                            <a:schemeClr val="bg1"/>
                          </a:solidFill>
                        </a:rPr>
                        <a:t>Women’s bonus</a:t>
                      </a:r>
                      <a:r>
                        <a:rPr lang="en-GB" sz="1400" baseline="0" dirty="0">
                          <a:solidFill>
                            <a:schemeClr val="bg1"/>
                          </a:solidFill>
                        </a:rPr>
                        <a:t> pay is:</a:t>
                      </a:r>
                      <a:r>
                        <a:rPr lang="en-GB" sz="1400"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r"/>
                      <a:endParaRPr lang="en-GB" sz="1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92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32.41%</a:t>
                      </a:r>
                      <a:r>
                        <a:rPr lang="en-GB" sz="1400" b="1" dirty="0">
                          <a:solidFill>
                            <a:srgbClr val="FF0000"/>
                          </a:solidFill>
                        </a:rPr>
                        <a:t> </a:t>
                      </a:r>
                      <a:r>
                        <a:rPr lang="en-GB" sz="1400" b="1" dirty="0"/>
                        <a:t>LOWER</a:t>
                      </a:r>
                    </a:p>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a:t>(mean)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latin typeface="+mn-lt"/>
                          <a:ea typeface="+mn-ea"/>
                          <a:cs typeface="+mn-cs"/>
                        </a:rPr>
                        <a:t>27.85% LOWER</a:t>
                      </a:r>
                    </a:p>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latin typeface="+mn-lt"/>
                          <a:ea typeface="+mn-ea"/>
                          <a:cs typeface="+mn-cs"/>
                        </a:rPr>
                        <a:t>(median)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18" name="TextBox 17"/>
          <p:cNvSpPr txBox="1"/>
          <p:nvPr/>
        </p:nvSpPr>
        <p:spPr>
          <a:xfrm>
            <a:off x="170011" y="5908321"/>
            <a:ext cx="11798308" cy="717578"/>
          </a:xfrm>
          <a:prstGeom prst="rect">
            <a:avLst/>
          </a:prstGeom>
          <a:noFill/>
        </p:spPr>
        <p:txBody>
          <a:bodyPr wrap="square" rtlCol="0">
            <a:noAutofit/>
          </a:bodyPr>
          <a:lstStyle/>
          <a:p>
            <a:pPr algn="ctr">
              <a:lnSpc>
                <a:spcPct val="90000"/>
              </a:lnSpc>
              <a:spcAft>
                <a:spcPts val="600"/>
              </a:spcAft>
            </a:pPr>
            <a:r>
              <a:rPr lang="en-GB" sz="1100" dirty="0"/>
              <a:t>We continue to regularly review our policies, processes, and practices to ensure that they are free from bias and are inclusive to all employees. </a:t>
            </a:r>
          </a:p>
          <a:p>
            <a:pPr algn="ctr">
              <a:lnSpc>
                <a:spcPct val="90000"/>
              </a:lnSpc>
              <a:spcAft>
                <a:spcPts val="600"/>
              </a:spcAft>
            </a:pPr>
            <a:r>
              <a:rPr lang="en-GB" sz="1100" dirty="0"/>
              <a:t>By actively reviewing these regularly and embedding them organisationally, we fully understand that this is and remains and on-going journey and will take some time to embed and make significant impact on our gender pay gap figures as opposed to the marginal improvements at present. This is because they are addressing the fundamental reasons behind the gap, whilst we continue to create a culture in which everyone feels they can belong and be themselves..</a:t>
            </a:r>
          </a:p>
        </p:txBody>
      </p:sp>
      <p:sp>
        <p:nvSpPr>
          <p:cNvPr id="12" name="Rectangle 11"/>
          <p:cNvSpPr/>
          <p:nvPr/>
        </p:nvSpPr>
        <p:spPr>
          <a:xfrm>
            <a:off x="170011" y="4415654"/>
            <a:ext cx="2863736" cy="424732"/>
          </a:xfrm>
          <a:prstGeom prst="rect">
            <a:avLst/>
          </a:prstGeom>
          <a:solidFill>
            <a:srgbClr val="0076C0"/>
          </a:solidFill>
        </p:spPr>
        <p:txBody>
          <a:bodyPr wrap="square">
            <a:spAutoFit/>
          </a:bodyPr>
          <a:lstStyle/>
          <a:p>
            <a:pPr algn="ctr">
              <a:lnSpc>
                <a:spcPct val="90000"/>
              </a:lnSpc>
              <a:spcAft>
                <a:spcPts val="600"/>
              </a:spcAft>
            </a:pPr>
            <a:r>
              <a:rPr lang="en-GB" sz="1200" b="1" dirty="0">
                <a:solidFill>
                  <a:schemeClr val="bg1"/>
                </a:solidFill>
                <a:latin typeface="Arial" panose="020B0604020202020204" pitchFamily="34" charset="0"/>
                <a:cs typeface="Arial" panose="020B0604020202020204" pitchFamily="34" charset="0"/>
              </a:rPr>
              <a:t>Proportion of men and women receiving a bonus</a:t>
            </a:r>
          </a:p>
        </p:txBody>
      </p:sp>
      <p:sp>
        <p:nvSpPr>
          <p:cNvPr id="21" name="TextBox 20"/>
          <p:cNvSpPr txBox="1"/>
          <p:nvPr/>
        </p:nvSpPr>
        <p:spPr>
          <a:xfrm>
            <a:off x="3156000" y="4359586"/>
            <a:ext cx="8767315" cy="1392373"/>
          </a:xfrm>
          <a:prstGeom prst="rect">
            <a:avLst/>
          </a:prstGeom>
          <a:noFill/>
        </p:spPr>
        <p:txBody>
          <a:bodyPr wrap="square" rtlCol="0">
            <a:noAutofit/>
          </a:bodyPr>
          <a:lstStyle/>
          <a:p>
            <a:pPr lvl="0" algn="ctr"/>
            <a:endParaRPr lang="en-GB" sz="1200" dirty="0"/>
          </a:p>
          <a:p>
            <a:pPr lvl="0" algn="ctr"/>
            <a:r>
              <a:rPr lang="en-GB" sz="1100" dirty="0"/>
              <a:t>The bonus gender pay gap has continued to reduce between reporting years but still exists overall because we continue to have fewer women in leadership positions and fewer women in roles that may attract higher bonus plan earning potential due to existing hierarchical grading structure constraints. A further review of the UK grading structure and salary bandings forms part of the longer term company agenda, alongside the implementation of an aligned compensation philosophy. </a:t>
            </a:r>
          </a:p>
          <a:p>
            <a:pPr lvl="0" algn="ctr"/>
            <a:r>
              <a:rPr lang="en-GB" sz="1100" dirty="0"/>
              <a:t> </a:t>
            </a:r>
          </a:p>
          <a:p>
            <a:pPr lvl="0" algn="ctr"/>
            <a:r>
              <a:rPr lang="en-GB" sz="1100" dirty="0"/>
              <a:t>Whilst there continues to be equal opportunity for men and women to participate in a form of bonus programmes, bonus eligibility criteria and staff turnover and restructuring explain why less than 100% of employees received a bonus during the period. </a:t>
            </a:r>
          </a:p>
        </p:txBody>
      </p:sp>
      <p:pic>
        <p:nvPicPr>
          <p:cNvPr id="22" name="Picture 21">
            <a:extLst>
              <a:ext uri="{FF2B5EF4-FFF2-40B4-BE49-F238E27FC236}">
                <a16:creationId xmlns:a16="http://schemas.microsoft.com/office/drawing/2014/main" id="{2B3B8EAF-FE24-412C-943B-224E7D55616E}"/>
              </a:ext>
            </a:extLst>
          </p:cNvPr>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8482858" y="218111"/>
            <a:ext cx="2339817" cy="432472"/>
          </a:xfrm>
          <a:prstGeom prst="rect">
            <a:avLst/>
          </a:prstGeom>
          <a:noFill/>
          <a:ln>
            <a:noFill/>
          </a:ln>
        </p:spPr>
      </p:pic>
      <p:pic>
        <p:nvPicPr>
          <p:cNvPr id="23" name="Picture 22">
            <a:extLst>
              <a:ext uri="{FF2B5EF4-FFF2-40B4-BE49-F238E27FC236}">
                <a16:creationId xmlns:a16="http://schemas.microsoft.com/office/drawing/2014/main" id="{035FEAEA-E01F-46E6-9ABB-9AFD1C0BCEC0}"/>
              </a:ext>
            </a:extLst>
          </p:cNvPr>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482858" y="198271"/>
            <a:ext cx="2581442" cy="468889"/>
          </a:xfrm>
          <a:prstGeom prst="rect">
            <a:avLst/>
          </a:prstGeom>
          <a:noFill/>
          <a:ln>
            <a:noFill/>
          </a:ln>
        </p:spPr>
      </p:pic>
    </p:spTree>
    <p:custDataLst>
      <p:tags r:id="rId1"/>
    </p:custDataLst>
    <p:extLst>
      <p:ext uri="{BB962C8B-B14F-4D97-AF65-F5344CB8AC3E}">
        <p14:creationId xmlns:p14="http://schemas.microsoft.com/office/powerpoint/2010/main" val="800658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738659" y="5880534"/>
            <a:ext cx="8023054" cy="554182"/>
          </a:xfrm>
          <a:prstGeom prst="rect">
            <a:avLst/>
          </a:prstGeom>
          <a:noFill/>
        </p:spPr>
        <p:txBody>
          <a:bodyPr wrap="square" rtlCol="0">
            <a:noAutofit/>
          </a:bodyPr>
          <a:lstStyle/>
          <a:p>
            <a:pPr algn="ctr">
              <a:lnSpc>
                <a:spcPct val="90000"/>
              </a:lnSpc>
              <a:spcAft>
                <a:spcPts val="600"/>
              </a:spcAft>
            </a:pPr>
            <a:r>
              <a:rPr lang="en-GB" sz="1400" dirty="0"/>
              <a:t>The method for calculating the gender pay gap figures has been outlined by the UK Government as per the guidelines which can be found here:-</a:t>
            </a:r>
          </a:p>
          <a:p>
            <a:pPr algn="ctr">
              <a:lnSpc>
                <a:spcPct val="90000"/>
              </a:lnSpc>
              <a:spcAft>
                <a:spcPts val="600"/>
              </a:spcAft>
            </a:pPr>
            <a:r>
              <a:rPr lang="en-GB" sz="1400" dirty="0"/>
              <a:t> </a:t>
            </a:r>
            <a:r>
              <a:rPr lang="en-GB" sz="1400" dirty="0">
                <a:hlinkClick r:id="rId3"/>
              </a:rPr>
              <a:t>https://www.gov.uk/guidance/gender-pay-gap-reporting-make-your-calculations</a:t>
            </a:r>
            <a:endParaRPr lang="en-GB" sz="1400" dirty="0"/>
          </a:p>
          <a:p>
            <a:pPr>
              <a:lnSpc>
                <a:spcPct val="90000"/>
              </a:lnSpc>
              <a:spcAft>
                <a:spcPts val="600"/>
              </a:spcAft>
            </a:pPr>
            <a:endParaRPr lang="en-GB" sz="1100" dirty="0"/>
          </a:p>
        </p:txBody>
      </p:sp>
      <p:sp>
        <p:nvSpPr>
          <p:cNvPr id="4" name="Title 3"/>
          <p:cNvSpPr>
            <a:spLocks noGrp="1"/>
          </p:cNvSpPr>
          <p:nvPr>
            <p:ph type="title"/>
          </p:nvPr>
        </p:nvSpPr>
        <p:spPr/>
        <p:txBody>
          <a:bodyPr/>
          <a:lstStyle/>
          <a:p>
            <a:r>
              <a:rPr lang="en-GB" dirty="0"/>
              <a:t>Declaration</a:t>
            </a:r>
          </a:p>
        </p:txBody>
      </p:sp>
      <p:sp>
        <p:nvSpPr>
          <p:cNvPr id="9" name="Rounded Rectangle 8"/>
          <p:cNvSpPr/>
          <p:nvPr/>
        </p:nvSpPr>
        <p:spPr>
          <a:xfrm>
            <a:off x="684418" y="1154922"/>
            <a:ext cx="10497932" cy="4547138"/>
          </a:xfrm>
          <a:prstGeom prst="roundRect">
            <a:avLst/>
          </a:prstGeom>
          <a:noFill/>
          <a:ln w="25400">
            <a:solidFill>
              <a:srgbClr val="0076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pPr>
            <a:endParaRPr lang="en-GB" sz="1400" dirty="0" err="1">
              <a:solidFill>
                <a:srgbClr val="0076C0"/>
              </a:solidFill>
            </a:endParaRPr>
          </a:p>
        </p:txBody>
      </p:sp>
      <p:sp>
        <p:nvSpPr>
          <p:cNvPr id="10" name="TextBox 9"/>
          <p:cNvSpPr txBox="1"/>
          <p:nvPr/>
        </p:nvSpPr>
        <p:spPr>
          <a:xfrm>
            <a:off x="1095555" y="1275691"/>
            <a:ext cx="9886770" cy="4604843"/>
          </a:xfrm>
          <a:prstGeom prst="rect">
            <a:avLst/>
          </a:prstGeom>
          <a:noFill/>
        </p:spPr>
        <p:txBody>
          <a:bodyPr wrap="square" rtlCol="0">
            <a:noAutofit/>
          </a:bodyPr>
          <a:lstStyle/>
          <a:p>
            <a:pPr algn="ctr">
              <a:lnSpc>
                <a:spcPct val="90000"/>
              </a:lnSpc>
              <a:spcAft>
                <a:spcPts val="600"/>
              </a:spcAft>
            </a:pPr>
            <a:r>
              <a:rPr lang="en-GB" sz="1400" dirty="0"/>
              <a:t>We confirm that the gender pay data reported is correct as at the snapshot date of 5 April 2021, according to the requirements of the Equality Act 2010 (Gender Pay Gap Information) Regulation 2017.</a:t>
            </a:r>
          </a:p>
          <a:p>
            <a:pPr>
              <a:lnSpc>
                <a:spcPct val="90000"/>
              </a:lnSpc>
              <a:spcAft>
                <a:spcPts val="600"/>
              </a:spcAft>
            </a:pPr>
            <a:endParaRPr lang="en-GB" sz="1200" dirty="0"/>
          </a:p>
          <a:p>
            <a:pPr>
              <a:lnSpc>
                <a:spcPct val="90000"/>
              </a:lnSpc>
              <a:spcAft>
                <a:spcPts val="600"/>
              </a:spcAft>
            </a:pPr>
            <a:endParaRPr lang="en-GB" sz="1200" dirty="0"/>
          </a:p>
          <a:p>
            <a:pPr>
              <a:lnSpc>
                <a:spcPct val="90000"/>
              </a:lnSpc>
              <a:spcAft>
                <a:spcPts val="600"/>
              </a:spcAft>
            </a:pPr>
            <a:endParaRPr lang="en-GB" sz="1200" dirty="0"/>
          </a:p>
          <a:p>
            <a:pPr>
              <a:lnSpc>
                <a:spcPct val="90000"/>
              </a:lnSpc>
              <a:spcAft>
                <a:spcPts val="600"/>
              </a:spcAft>
            </a:pPr>
            <a:endParaRPr lang="en-GB" sz="1200" dirty="0"/>
          </a:p>
          <a:p>
            <a:pPr>
              <a:lnSpc>
                <a:spcPct val="90000"/>
              </a:lnSpc>
              <a:spcAft>
                <a:spcPts val="600"/>
              </a:spcAft>
            </a:pPr>
            <a:endParaRPr lang="en-GB" sz="1200" dirty="0"/>
          </a:p>
          <a:p>
            <a:pPr>
              <a:lnSpc>
                <a:spcPct val="90000"/>
              </a:lnSpc>
              <a:spcAft>
                <a:spcPts val="600"/>
              </a:spcAft>
            </a:pPr>
            <a:endParaRPr lang="en-GB" sz="1200" dirty="0"/>
          </a:p>
          <a:p>
            <a:pPr>
              <a:lnSpc>
                <a:spcPct val="90000"/>
              </a:lnSpc>
              <a:spcAft>
                <a:spcPts val="600"/>
              </a:spcAft>
            </a:pPr>
            <a:endParaRPr lang="en-GB" sz="1200" dirty="0"/>
          </a:p>
          <a:p>
            <a:r>
              <a:rPr lang="en-GB" sz="1200" b="1" dirty="0"/>
              <a:t>			</a:t>
            </a:r>
          </a:p>
          <a:p>
            <a:endParaRPr lang="en-GB" sz="1200" b="1" dirty="0"/>
          </a:p>
          <a:p>
            <a:endParaRPr lang="en-GB" sz="1200" b="1" dirty="0"/>
          </a:p>
          <a:p>
            <a:endParaRPr lang="en-GB" sz="1200" b="1" dirty="0"/>
          </a:p>
          <a:p>
            <a:endParaRPr lang="en-GB" sz="1200" b="1" dirty="0"/>
          </a:p>
          <a:p>
            <a:endParaRPr lang="en-GB" sz="1200" b="1" dirty="0"/>
          </a:p>
          <a:p>
            <a:endParaRPr lang="en-GB" sz="1200" b="1" dirty="0"/>
          </a:p>
          <a:p>
            <a:r>
              <a:rPr lang="en-GB" sz="1200" b="1" dirty="0"/>
              <a:t>		Nick Wargent			Al McGuinness</a:t>
            </a:r>
          </a:p>
          <a:p>
            <a:r>
              <a:rPr lang="en-GB" sz="1200" dirty="0"/>
              <a:t>		</a:t>
            </a:r>
            <a:r>
              <a:rPr lang="en-GB" sz="1200" dirty="0">
                <a:latin typeface="Calibri" panose="020F0502020204030204" pitchFamily="34" charset="0"/>
                <a:cs typeface="Calibri" panose="020F0502020204030204" pitchFamily="34" charset="0"/>
              </a:rPr>
              <a:t>Director &amp; General Counsel 			</a:t>
            </a: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Head of HR Digital Imaging and International HR Operations</a:t>
            </a:r>
            <a:endParaRPr lang="en-GB" sz="1200" dirty="0">
              <a:latin typeface="Calibri" panose="020F0502020204030204" pitchFamily="34" charset="0"/>
              <a:ea typeface="Calibri" panose="020F0502020204030204" pitchFamily="34" charset="0"/>
              <a:cs typeface="Calibri" panose="020F0502020204030204" pitchFamily="34" charset="0"/>
            </a:endParaRPr>
          </a:p>
          <a:p>
            <a:r>
              <a:rPr lang="en-GB" sz="1200" dirty="0">
                <a:latin typeface="Calibri" panose="020F0502020204030204" pitchFamily="34" charset="0"/>
                <a:cs typeface="Calibri" panose="020F0502020204030204" pitchFamily="34" charset="0"/>
              </a:rPr>
              <a:t>		Teledyne Digital Imaging and Europe </a:t>
            </a:r>
            <a:r>
              <a:rPr lang="en-GB" sz="1200" dirty="0"/>
              <a:t>		</a:t>
            </a:r>
            <a:r>
              <a:rPr lang="en-GB" sz="1200" dirty="0">
                <a:latin typeface="Calibri" panose="020F0502020204030204" pitchFamily="34" charset="0"/>
                <a:cs typeface="Calibri" panose="020F0502020204030204" pitchFamily="34" charset="0"/>
              </a:rPr>
              <a:t>Teledyne Technologies</a:t>
            </a:r>
          </a:p>
        </p:txBody>
      </p:sp>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614" y="2294185"/>
            <a:ext cx="2730138" cy="1772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5623" y="2294185"/>
            <a:ext cx="2747127" cy="1783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1252" t="7204" r="12984" b="6769"/>
          <a:stretch/>
        </p:blipFill>
        <p:spPr bwMode="auto">
          <a:xfrm>
            <a:off x="3028951" y="4122470"/>
            <a:ext cx="1197236" cy="6431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25614" y="4067676"/>
            <a:ext cx="1428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a:extLst>
              <a:ext uri="{FF2B5EF4-FFF2-40B4-BE49-F238E27FC236}">
                <a16:creationId xmlns:a16="http://schemas.microsoft.com/office/drawing/2014/main" id="{AB1ACC05-18D0-4E29-ADD3-A4509C5A9557}"/>
              </a:ext>
            </a:extLst>
          </p:cNvPr>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8494849" y="250734"/>
            <a:ext cx="2417726" cy="511589"/>
          </a:xfrm>
          <a:prstGeom prst="rect">
            <a:avLst/>
          </a:prstGeom>
          <a:noFill/>
          <a:ln>
            <a:noFill/>
          </a:ln>
        </p:spPr>
      </p:pic>
      <p:pic>
        <p:nvPicPr>
          <p:cNvPr id="12" name="Picture 11">
            <a:extLst>
              <a:ext uri="{FF2B5EF4-FFF2-40B4-BE49-F238E27FC236}">
                <a16:creationId xmlns:a16="http://schemas.microsoft.com/office/drawing/2014/main" id="{CBD7141C-29C5-45BC-A27B-69331E7947E0}"/>
              </a:ext>
            </a:extLst>
          </p:cNvPr>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8494848" y="213180"/>
            <a:ext cx="2687501" cy="515977"/>
          </a:xfrm>
          <a:prstGeom prst="rect">
            <a:avLst/>
          </a:prstGeom>
          <a:noFill/>
          <a:ln>
            <a:noFill/>
          </a:ln>
        </p:spPr>
      </p:pic>
    </p:spTree>
    <p:custDataLst>
      <p:tags r:id="rId1"/>
    </p:custDataLst>
    <p:extLst>
      <p:ext uri="{BB962C8B-B14F-4D97-AF65-F5344CB8AC3E}">
        <p14:creationId xmlns:p14="http://schemas.microsoft.com/office/powerpoint/2010/main" val="154958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DESIGN_ID_E2V TEMPLATE" val="ooUuv2TE"/>
  <p:tag name="ARTICULATE_SLIDE_COUNT" val="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owerPoint Presentation April 17 INTERIM">
  <a:themeElements>
    <a:clrScheme name="Teledyne E2V">
      <a:dk1>
        <a:sysClr val="windowText" lastClr="000000"/>
      </a:dk1>
      <a:lt1>
        <a:sysClr val="window" lastClr="FFFFFF"/>
      </a:lt1>
      <a:dk2>
        <a:srgbClr val="162B48"/>
      </a:dk2>
      <a:lt2>
        <a:srgbClr val="DCE1E7"/>
      </a:lt2>
      <a:accent1>
        <a:srgbClr val="0076C0"/>
      </a:accent1>
      <a:accent2>
        <a:srgbClr val="000000"/>
      </a:accent2>
      <a:accent3>
        <a:srgbClr val="0076C0"/>
      </a:accent3>
      <a:accent4>
        <a:srgbClr val="000000"/>
      </a:accent4>
      <a:accent5>
        <a:srgbClr val="0076C0"/>
      </a:accent5>
      <a:accent6>
        <a:srgbClr val="000000"/>
      </a:accent6>
      <a:hlink>
        <a:srgbClr val="0076C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90000"/>
          </a:lnSpc>
          <a:spcAft>
            <a:spcPts val="600"/>
          </a:spcAft>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nSpc>
            <a:spcPct val="90000"/>
          </a:lnSpc>
          <a:spcAft>
            <a:spcPts val="600"/>
          </a:spcAft>
          <a:defRPr sz="1400" dirty="0" err="1" smtClean="0"/>
        </a:defPPr>
      </a:lstStyle>
    </a:txDef>
  </a:objectDefaults>
  <a:extraClrSchemeLst/>
  <a:extLst>
    <a:ext uri="{05A4C25C-085E-4340-85A3-A5531E510DB2}">
      <thm15:themeFamily xmlns:thm15="http://schemas.microsoft.com/office/thememl/2012/main" name="Presentation2" id="{6B5A1A49-AF9A-427A-909B-3A565A2CC3C3}" vid="{4D4DCAEA-1C55-4551-A137-5269597403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626AA000948D4085BF513B429366AF" ma:contentTypeVersion="0" ma:contentTypeDescription="Create a new document." ma:contentTypeScope="" ma:versionID="e728cb196aea0b715a7a4506bcaaeab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E14E6D-781B-45CC-869A-FB40D30FF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93C0A29-1D88-4A8B-9EC7-8664A64419A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6B703F4-5EC9-449D-BA61-1BCF920037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46303</TotalTime>
  <Words>1529</Words>
  <Application>Microsoft Office PowerPoint</Application>
  <PresentationFormat>Widescreen</PresentationFormat>
  <Paragraphs>101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PowerPoint Presentation April 17 INTERIM</vt:lpstr>
      <vt:lpstr>Gender Pay Gap Report 2021</vt:lpstr>
      <vt:lpstr>Findings – Pay Quartiles</vt:lpstr>
      <vt:lpstr>Findings – hourly pay and bonus</vt:lpstr>
      <vt:lpstr>Declaration</vt:lpstr>
    </vt:vector>
  </TitlesOfParts>
  <Company>E2V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Yeomans, Joseph</dc:creator>
  <cp:lastModifiedBy>Sheffield, Daniel</cp:lastModifiedBy>
  <cp:revision>169</cp:revision>
  <cp:lastPrinted>2022-03-30T12:56:20Z</cp:lastPrinted>
  <dcterms:created xsi:type="dcterms:W3CDTF">2017-05-10T15:34:10Z</dcterms:created>
  <dcterms:modified xsi:type="dcterms:W3CDTF">2022-08-03T07:52:57Z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DCD67028-843F-409D-9154-6E827A93F09C</vt:lpwstr>
  </property>
  <property fmtid="{D5CDD505-2E9C-101B-9397-08002B2CF9AE}" pid="3" name="ArticulatePath">
    <vt:lpwstr>Teledyne_e2v_Blank_Template Options 1 v.1</vt:lpwstr>
  </property>
  <property fmtid="{D5CDD505-2E9C-101B-9397-08002B2CF9AE}" pid="4" name="ContentTypeId">
    <vt:lpwstr>0x010100C9626AA000948D4085BF513B429366AF</vt:lpwstr>
  </property>
</Properties>
</file>